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oboto"/>
      <p:regular r:id="rId22"/>
      <p:bold r:id="rId23"/>
      <p:italic r:id="rId24"/>
      <p:boldItalic r:id="rId25"/>
    </p:embeddedFont>
    <p:embeddedFont>
      <p:font typeface="Fira Sans Extra Condensed Medium"/>
      <p:regular r:id="rId26"/>
      <p:bold r:id="rId27"/>
      <p:italic r:id="rId28"/>
      <p:boldItalic r:id="rId29"/>
    </p:embeddedFont>
    <p:embeddedFont>
      <p:font typeface="Squada One"/>
      <p:regular r:id="rId30"/>
    </p:embeddedFont>
    <p:embeddedFont>
      <p:font typeface="Barlow Semi Condensed"/>
      <p:regular r:id="rId31"/>
      <p:bold r:id="rId32"/>
      <p:italic r:id="rId33"/>
      <p:boldItalic r:id="rId34"/>
    </p:embeddedFont>
    <p:embeddedFont>
      <p:font typeface="Roboto Slab Regular"/>
      <p:regular r:id="rId35"/>
      <p:bold r:id="rId36"/>
    </p:embeddedFont>
    <p:embeddedFont>
      <p:font typeface="Saira ExtraCondensed SemiBold"/>
      <p:regular r:id="rId37"/>
      <p:bold r:id="rId38"/>
    </p:embeddedFont>
    <p:embeddedFont>
      <p:font typeface="Saira ExtraCondensed Medium"/>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airaExtraCondensedMedium-bold.fntdata"/><Relationship Id="rId20" Type="http://schemas.openxmlformats.org/officeDocument/2006/relationships/slide" Target="slides/slide15.xml"/><Relationship Id="rId22" Type="http://schemas.openxmlformats.org/officeDocument/2006/relationships/font" Target="fonts/Roboto-regular.fntdata"/><Relationship Id="rId21" Type="http://schemas.openxmlformats.org/officeDocument/2006/relationships/slide" Target="slides/slide16.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Medium-regular.fntdata"/><Relationship Id="rId25" Type="http://schemas.openxmlformats.org/officeDocument/2006/relationships/font" Target="fonts/Roboto-boldItalic.fntdata"/><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BarlowSemiCondensed-regular.fntdata"/><Relationship Id="rId30" Type="http://schemas.openxmlformats.org/officeDocument/2006/relationships/font" Target="fonts/SquadaOne-regular.fntdata"/><Relationship Id="rId11" Type="http://schemas.openxmlformats.org/officeDocument/2006/relationships/slide" Target="slides/slide6.xml"/><Relationship Id="rId33" Type="http://schemas.openxmlformats.org/officeDocument/2006/relationships/font" Target="fonts/BarlowSemiCondensed-italic.fntdata"/><Relationship Id="rId10" Type="http://schemas.openxmlformats.org/officeDocument/2006/relationships/slide" Target="slides/slide5.xml"/><Relationship Id="rId32" Type="http://schemas.openxmlformats.org/officeDocument/2006/relationships/font" Target="fonts/BarlowSemiCondensed-bold.fntdata"/><Relationship Id="rId13" Type="http://schemas.openxmlformats.org/officeDocument/2006/relationships/slide" Target="slides/slide8.xml"/><Relationship Id="rId35" Type="http://schemas.openxmlformats.org/officeDocument/2006/relationships/font" Target="fonts/RobotoSlabRegular-regular.fntdata"/><Relationship Id="rId12" Type="http://schemas.openxmlformats.org/officeDocument/2006/relationships/slide" Target="slides/slide7.xml"/><Relationship Id="rId34" Type="http://schemas.openxmlformats.org/officeDocument/2006/relationships/font" Target="fonts/BarlowSemiCondensed-boldItalic.fntdata"/><Relationship Id="rId15" Type="http://schemas.openxmlformats.org/officeDocument/2006/relationships/slide" Target="slides/slide10.xml"/><Relationship Id="rId37" Type="http://schemas.openxmlformats.org/officeDocument/2006/relationships/font" Target="fonts/SairaExtraCondensedSemiBold-regular.fntdata"/><Relationship Id="rId14" Type="http://schemas.openxmlformats.org/officeDocument/2006/relationships/slide" Target="slides/slide9.xml"/><Relationship Id="rId36" Type="http://schemas.openxmlformats.org/officeDocument/2006/relationships/font" Target="fonts/RobotoSlabRegular-bold.fntdata"/><Relationship Id="rId17" Type="http://schemas.openxmlformats.org/officeDocument/2006/relationships/slide" Target="slides/slide12.xml"/><Relationship Id="rId39" Type="http://schemas.openxmlformats.org/officeDocument/2006/relationships/font" Target="fonts/SairaExtraCondensedMedium-regular.fntdata"/><Relationship Id="rId16" Type="http://schemas.openxmlformats.org/officeDocument/2006/relationships/slide" Target="slides/slide11.xml"/><Relationship Id="rId38" Type="http://schemas.openxmlformats.org/officeDocument/2006/relationships/font" Target="fonts/SairaExtraCondensedSemiBo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1efe9c88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1efe9c88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We also conducted lift analysis for 5 frequent attributes selected from casual and hardcore gamer subreddits. For the casual gamer subreddit we found a notably high value lift value for the buy attribute of 3.87 for playstation 5 much higher than xbox , for hardcore gamers PS5 still beat out xbox in the buy attribute however, PC was actually the most dominant amongst hardcore gamers. Playstation 5 also had a very low lift value of .283 multiplayer games which makes logical sense as they tend to focus on single player games and graphics where Xbox tends to focus on multiplayer experience which corresponds to their lift score of 1.7. Additionally, price found higher lift values amongst both groups of gamers for the price attribute although noticably more for hardcore gamers.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1efe9c88d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1efe9c88d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Next we decided to conduct sentiment analysis. </a:t>
            </a:r>
            <a:r>
              <a:rPr lang="es" sz="1200">
                <a:solidFill>
                  <a:srgbClr val="212121"/>
                </a:solidFill>
                <a:highlight>
                  <a:srgbClr val="FFFFFF"/>
                </a:highlight>
                <a:latin typeface="Roboto"/>
                <a:ea typeface="Roboto"/>
                <a:cs typeface="Roboto"/>
                <a:sym typeface="Roboto"/>
              </a:rPr>
              <a:t>We used vader to calculate sentiment scores. A score close to 0 equates to a more neutral sentiment where the closer the vader score is to 1 the more positive the sentiment. This is our sentiment analysis for hardcore gamers. For the xbox sentiment analysis multiplayer, games, buy, and quality sentiment all had high positive sentiment where price is relatively neutral. </a:t>
            </a:r>
            <a:r>
              <a:rPr lang="es" sz="1200">
                <a:solidFill>
                  <a:srgbClr val="212121"/>
                </a:solidFill>
                <a:highlight>
                  <a:srgbClr val="FFFFFF"/>
                </a:highlight>
                <a:latin typeface="Roboto"/>
                <a:ea typeface="Roboto"/>
                <a:cs typeface="Roboto"/>
                <a:sym typeface="Roboto"/>
              </a:rPr>
              <a:t>Playstation</a:t>
            </a:r>
            <a:r>
              <a:rPr lang="es" sz="1200">
                <a:solidFill>
                  <a:srgbClr val="212121"/>
                </a:solidFill>
                <a:highlight>
                  <a:srgbClr val="FFFFFF"/>
                </a:highlight>
                <a:latin typeface="Roboto"/>
                <a:ea typeface="Roboto"/>
                <a:cs typeface="Roboto"/>
                <a:sym typeface="Roboto"/>
              </a:rPr>
              <a:t> had a very high multiplayer sentiment which is interesting as we normally relate </a:t>
            </a:r>
            <a:r>
              <a:rPr lang="es" sz="1200">
                <a:solidFill>
                  <a:srgbClr val="212121"/>
                </a:solidFill>
                <a:highlight>
                  <a:srgbClr val="FFFFFF"/>
                </a:highlight>
                <a:latin typeface="Roboto"/>
                <a:ea typeface="Roboto"/>
                <a:cs typeface="Roboto"/>
                <a:sym typeface="Roboto"/>
              </a:rPr>
              <a:t>playstation to single player games</a:t>
            </a:r>
            <a:r>
              <a:rPr lang="es" sz="1200">
                <a:solidFill>
                  <a:srgbClr val="212121"/>
                </a:solidFill>
                <a:highlight>
                  <a:srgbClr val="FFFFFF"/>
                </a:highlight>
                <a:latin typeface="Roboto"/>
                <a:ea typeface="Roboto"/>
                <a:cs typeface="Roboto"/>
                <a:sym typeface="Roboto"/>
              </a:rPr>
              <a:t>. Playstation quality sentiment is much higher than xbox which just shows the fan base for playstation values quality as a very important attribute.</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1efe9c88d_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a1efe9c88d_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From the casual gamers subreddit xbox has a very strong online sentiment of .54 where PS5 had  0 mentions of online attribute. This highlights again a major difference between the platforms where xbox tends to focus more on online multiplayer games where </a:t>
            </a:r>
            <a:r>
              <a:rPr lang="es" sz="1200">
                <a:solidFill>
                  <a:srgbClr val="212121"/>
                </a:solidFill>
                <a:highlight>
                  <a:srgbClr val="FFFFFF"/>
                </a:highlight>
                <a:latin typeface="Roboto"/>
                <a:ea typeface="Roboto"/>
                <a:cs typeface="Roboto"/>
                <a:sym typeface="Roboto"/>
              </a:rPr>
              <a:t>playstation</a:t>
            </a:r>
            <a:r>
              <a:rPr lang="es" sz="1200">
                <a:solidFill>
                  <a:srgbClr val="212121"/>
                </a:solidFill>
                <a:highlight>
                  <a:srgbClr val="FFFFFF"/>
                </a:highlight>
                <a:latin typeface="Roboto"/>
                <a:ea typeface="Roboto"/>
                <a:cs typeface="Roboto"/>
                <a:sym typeface="Roboto"/>
              </a:rPr>
              <a:t> gamers </a:t>
            </a:r>
            <a:r>
              <a:rPr lang="es" sz="1200">
                <a:solidFill>
                  <a:srgbClr val="212121"/>
                </a:solidFill>
                <a:highlight>
                  <a:srgbClr val="FFFFFF"/>
                </a:highlight>
                <a:latin typeface="Roboto"/>
                <a:ea typeface="Roboto"/>
                <a:cs typeface="Roboto"/>
                <a:sym typeface="Roboto"/>
              </a:rPr>
              <a:t>prefer</a:t>
            </a:r>
            <a:r>
              <a:rPr lang="es" sz="1200">
                <a:solidFill>
                  <a:srgbClr val="212121"/>
                </a:solidFill>
                <a:highlight>
                  <a:srgbClr val="FFFFFF"/>
                </a:highlight>
                <a:latin typeface="Roboto"/>
                <a:ea typeface="Roboto"/>
                <a:cs typeface="Roboto"/>
                <a:sym typeface="Roboto"/>
              </a:rPr>
              <a:t> high quality </a:t>
            </a:r>
            <a:r>
              <a:rPr lang="es" sz="1200">
                <a:solidFill>
                  <a:srgbClr val="212121"/>
                </a:solidFill>
                <a:highlight>
                  <a:srgbClr val="FFFFFF"/>
                </a:highlight>
                <a:latin typeface="Roboto"/>
                <a:ea typeface="Roboto"/>
                <a:cs typeface="Roboto"/>
                <a:sym typeface="Roboto"/>
              </a:rPr>
              <a:t>single player</a:t>
            </a:r>
            <a:r>
              <a:rPr lang="es" sz="1200">
                <a:solidFill>
                  <a:srgbClr val="212121"/>
                </a:solidFill>
                <a:highlight>
                  <a:srgbClr val="FFFFFF"/>
                </a:highlight>
                <a:latin typeface="Roboto"/>
                <a:ea typeface="Roboto"/>
                <a:cs typeface="Roboto"/>
                <a:sym typeface="Roboto"/>
              </a:rPr>
              <a:t> games. Additionally, among casual gamers the sentiment for games is very strong and positive suggesting the selection of games is optimal. Price sentiment is neutral for both which leads us to believe the pricing for xbox and ps5 are both really spot on.</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1efe9c88d_5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1efe9c88d_5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We also found the top 5 attributes for xbox and ps5 fan bases. We found </a:t>
            </a:r>
            <a:r>
              <a:rPr lang="es" sz="1200">
                <a:solidFill>
                  <a:srgbClr val="212121"/>
                </a:solidFill>
                <a:highlight>
                  <a:srgbClr val="FFFFFF"/>
                </a:highlight>
                <a:latin typeface="Roboto"/>
                <a:ea typeface="Roboto"/>
                <a:cs typeface="Roboto"/>
                <a:sym typeface="Roboto"/>
              </a:rPr>
              <a:t>similar</a:t>
            </a:r>
            <a:r>
              <a:rPr lang="es" sz="1200">
                <a:solidFill>
                  <a:srgbClr val="212121"/>
                </a:solidFill>
                <a:highlight>
                  <a:srgbClr val="FFFFFF"/>
                </a:highlight>
                <a:latin typeface="Roboto"/>
                <a:ea typeface="Roboto"/>
                <a:cs typeface="Roboto"/>
                <a:sym typeface="Roboto"/>
              </a:rPr>
              <a:t> attributes for both.</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a1efe9c88d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a1efe9c88d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This is our analysis for  One thing to note is we used the xbox fan base for sentiment on the xbox and the ps5 fan base for sentiment on the play station. Among the xbox fan base they had the strongest positive feelings about the quality as far as xbox goes, followed by a positive sentiment about game selection. The buy and price sentiments were positive suggesting that the console is not over priced.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Playstation 5 had the strongest sentiment with the graphics attribute, buy and price were also both positive sentiments again which means that playstation is also not over priced. Overall, from our sentiment analysis the fan bases bases seem to be positive, therefore we can conclude the fan bases are happy with both platforms.</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1efe9c88d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1efe9c88d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a1efe9c88d_5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a1efe9c88d_5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54d0e54301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54d0e54301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Talk about two consoles. Xbox Series X and Playstation 5. </a:t>
            </a:r>
            <a:endParaRPr/>
          </a:p>
          <a:p>
            <a:pPr indent="0" lvl="0" marL="0" rtl="0" algn="l">
              <a:spcBef>
                <a:spcPts val="0"/>
              </a:spcBef>
              <a:spcAft>
                <a:spcPts val="0"/>
              </a:spcAft>
              <a:buNone/>
            </a:pPr>
            <a:r>
              <a:rPr lang="es"/>
              <a:t>Both are releasing this fall. </a:t>
            </a:r>
            <a:endParaRPr/>
          </a:p>
          <a:p>
            <a:pPr indent="0" lvl="0" marL="0" rtl="0" algn="l">
              <a:spcBef>
                <a:spcPts val="0"/>
              </a:spcBef>
              <a:spcAft>
                <a:spcPts val="0"/>
              </a:spcAft>
              <a:buNone/>
            </a:pPr>
            <a:r>
              <a:rPr lang="es"/>
              <a:t>Want to see how public feels about two consoles and report back to Microsoft and Sony.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a1efe9c88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a1efe9c88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Introduce Reddit online forum.</a:t>
            </a:r>
            <a:endParaRPr/>
          </a:p>
          <a:p>
            <a:pPr indent="0" lvl="0" marL="0" rtl="0" algn="l">
              <a:spcBef>
                <a:spcPts val="0"/>
              </a:spcBef>
              <a:spcAft>
                <a:spcPts val="0"/>
              </a:spcAft>
              <a:buNone/>
            </a:pPr>
            <a:r>
              <a:rPr lang="es"/>
              <a:t>Talk about why each demographic is segmented for each. </a:t>
            </a:r>
            <a:endParaRPr/>
          </a:p>
          <a:p>
            <a:pPr indent="0" lvl="0" marL="0" rtl="0" algn="l">
              <a:spcBef>
                <a:spcPts val="0"/>
              </a:spcBef>
              <a:spcAft>
                <a:spcPts val="0"/>
              </a:spcAft>
              <a:buNone/>
            </a:pPr>
            <a:r>
              <a:rPr lang="es"/>
              <a:t>Popular posts and comments were scraped to gather popular sentiment.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1efe9c88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a1efe9c88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Word frequency yielded not that much.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a1efe9c70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a1efe9c70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a:t>Word frequency yielded not that much.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s"/>
              <a:t>Lift analysis did not make sense because it was nothing to compare it to. It was a segmented fan base for either the xbox or the PS5</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Top 5 attributes were as mentioned</a:t>
            </a:r>
            <a:endParaRPr/>
          </a:p>
          <a:p>
            <a:pPr indent="0" lvl="0" marL="0" rtl="0" algn="l">
              <a:spcBef>
                <a:spcPts val="0"/>
              </a:spcBef>
              <a:spcAft>
                <a:spcPts val="0"/>
              </a:spcAft>
              <a:buNone/>
            </a:pPr>
            <a:r>
              <a:rPr lang="es"/>
              <a:t>General word frequency analysis which was not really useful in this situation</a:t>
            </a:r>
            <a:endParaRPr/>
          </a:p>
          <a:p>
            <a:pPr indent="0" lvl="0" marL="0" rtl="0" algn="l">
              <a:spcBef>
                <a:spcPts val="0"/>
              </a:spcBef>
              <a:spcAft>
                <a:spcPts val="0"/>
              </a:spcAft>
              <a:buNone/>
            </a:pPr>
            <a:r>
              <a:rPr lang="es"/>
              <a:t>Sentiment analysis using Vader</a:t>
            </a:r>
            <a:endParaRPr/>
          </a:p>
          <a:p>
            <a:pPr indent="-298450" lvl="0" marL="457200" rtl="0" algn="l">
              <a:spcBef>
                <a:spcPts val="0"/>
              </a:spcBef>
              <a:spcAft>
                <a:spcPts val="0"/>
              </a:spcAft>
              <a:buSzPts val="1100"/>
              <a:buChar char="-"/>
            </a:pPr>
            <a:r>
              <a:rPr lang="es"/>
              <a:t>Using Vader lexicon we got the average sentiment and the sentiments for the top 5 attributes </a:t>
            </a:r>
            <a:endParaRPr/>
          </a:p>
          <a:p>
            <a:pPr indent="0" lvl="0" marL="0" rtl="0" algn="l">
              <a:spcBef>
                <a:spcPts val="0"/>
              </a:spcBef>
              <a:spcAft>
                <a:spcPts val="0"/>
              </a:spcAft>
              <a:buNone/>
            </a:pPr>
            <a:r>
              <a:rPr lang="es"/>
              <a:t>Then we did the same for Fan base of PS5</a:t>
            </a:r>
            <a:endParaRPr/>
          </a:p>
          <a:p>
            <a:pPr indent="-298450" lvl="0" marL="457200" rtl="0" algn="l">
              <a:spcBef>
                <a:spcPts val="0"/>
              </a:spcBef>
              <a:spcAft>
                <a:spcPts val="0"/>
              </a:spcAft>
              <a:buSzPts val="1100"/>
              <a:buChar char="-"/>
            </a:pPr>
            <a:r>
              <a:rPr lang="es"/>
              <a:t>We did the attribute frequency to get the top 5</a:t>
            </a:r>
            <a:endParaRPr/>
          </a:p>
          <a:p>
            <a:pPr indent="-298450" lvl="0" marL="457200" rtl="0" algn="l">
              <a:spcBef>
                <a:spcPts val="0"/>
              </a:spcBef>
              <a:spcAft>
                <a:spcPts val="0"/>
              </a:spcAft>
              <a:buSzPts val="1100"/>
              <a:buChar char="-"/>
            </a:pPr>
            <a:r>
              <a:rPr lang="es"/>
              <a:t>General word frequency analysis which did not show us much and then went on to sentiment analysis using Vader compound scores</a:t>
            </a:r>
            <a:endParaRPr/>
          </a:p>
          <a:p>
            <a:pPr indent="-298450" lvl="0" marL="457200" rtl="0" algn="l">
              <a:spcBef>
                <a:spcPts val="0"/>
              </a:spcBef>
              <a:spcAft>
                <a:spcPts val="0"/>
              </a:spcAft>
              <a:buSzPts val="1100"/>
              <a:buChar char="-"/>
            </a:pPr>
            <a:r>
              <a:rPr lang="es"/>
              <a:t>Getting the average sentiment and sentiments for each of the top 5 attributes and their means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sz="1200">
              <a:latin typeface="Barlow Semi Condensed"/>
              <a:ea typeface="Barlow Semi Condensed"/>
              <a:cs typeface="Barlow Semi Condensed"/>
              <a:sym typeface="Barlow Semi Condensed"/>
            </a:endParaRPr>
          </a:p>
          <a:p>
            <a:pPr indent="0" lvl="0" marL="0" rtl="0" algn="l">
              <a:spcBef>
                <a:spcPts val="0"/>
              </a:spcBef>
              <a:spcAft>
                <a:spcPts val="0"/>
              </a:spcAft>
              <a:buClr>
                <a:schemeClr val="dk1"/>
              </a:buClr>
              <a:buSzPts val="1100"/>
              <a:buFont typeface="Arial"/>
              <a:buNone/>
            </a:pPr>
            <a:r>
              <a:t/>
            </a:r>
            <a:endParaRPr sz="1600">
              <a:latin typeface="Barlow Semi Condensed"/>
              <a:ea typeface="Barlow Semi Condensed"/>
              <a:cs typeface="Barlow Semi Condensed"/>
              <a:sym typeface="Barlow Semi Condensed"/>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a1efe9c88d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a1efe9c88d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rgbClr val="212121"/>
                </a:solidFill>
                <a:highlight>
                  <a:srgbClr val="FFFFFF"/>
                </a:highlight>
                <a:latin typeface="Roboto"/>
                <a:ea typeface="Roboto"/>
                <a:cs typeface="Roboto"/>
                <a:sym typeface="Roboto"/>
              </a:rPr>
              <a:t>In casual gamers the xbox is compared more to pc than ps5 being compared to PC.</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s" sz="1200">
                <a:solidFill>
                  <a:srgbClr val="212121"/>
                </a:solidFill>
                <a:highlight>
                  <a:srgbClr val="FFFFFF"/>
                </a:highlight>
                <a:latin typeface="Roboto"/>
                <a:ea typeface="Roboto"/>
                <a:cs typeface="Roboto"/>
                <a:sym typeface="Roboto"/>
              </a:rPr>
              <a:t>in Hardcore gamers xbox to pc was compared more in hardcore gamers and the ps5 was compared to xbox.</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1efe9c88d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a1efe9c88d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a:solidFill>
                  <a:srgbClr val="212121"/>
                </a:solidFill>
                <a:highlight>
                  <a:srgbClr val="FFFFFF"/>
                </a:highlight>
              </a:rPr>
              <a:t>Casual gamers prefer to buy a PC but When comparing just PS5 and XBOX, xbox would be more preferred.</a:t>
            </a:r>
            <a:endParaRPr>
              <a:solidFill>
                <a:srgbClr val="212121"/>
              </a:solidFill>
              <a:highlight>
                <a:srgbClr val="FFFFFF"/>
              </a:highlight>
            </a:endParaRPr>
          </a:p>
          <a:p>
            <a:pPr indent="0" lvl="0" marL="0" rtl="0" algn="l">
              <a:lnSpc>
                <a:spcPct val="115000"/>
              </a:lnSpc>
              <a:spcBef>
                <a:spcPts val="0"/>
              </a:spcBef>
              <a:spcAft>
                <a:spcPts val="0"/>
              </a:spcAft>
              <a:buClr>
                <a:schemeClr val="dk1"/>
              </a:buClr>
              <a:buSzPts val="1100"/>
              <a:buFont typeface="Arial"/>
              <a:buNone/>
            </a:pPr>
            <a:r>
              <a:rPr lang="es">
                <a:solidFill>
                  <a:srgbClr val="212121"/>
                </a:solidFill>
                <a:highlight>
                  <a:srgbClr val="FFFFFF"/>
                </a:highlight>
              </a:rPr>
              <a:t>Hardcore gamers also seem to prefer a PC but When comparing just PS5 and XBOX, PS5 is more preferred.</a:t>
            </a:r>
            <a:endParaRPr>
              <a:solidFill>
                <a:srgbClr val="212121"/>
              </a:solidFill>
              <a:highlight>
                <a:srgbClr val="FFFFFF"/>
              </a:highlight>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1efe9c88d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1efe9c88d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Casual gamers would prefer to buy a PC. When comparing just PS5 and XBOX, xbox  would win.</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Hardcore gamers would prefer to buy a PC. When comparing jsust PS5 and XBOX, PS5 wins</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rPr lang="es" sz="1200">
                <a:solidFill>
                  <a:srgbClr val="212121"/>
                </a:solidFill>
                <a:highlight>
                  <a:srgbClr val="FFFFFF"/>
                </a:highlight>
                <a:latin typeface="Roboto"/>
                <a:ea typeface="Roboto"/>
                <a:cs typeface="Roboto"/>
                <a:sym typeface="Roboto"/>
              </a:rPr>
              <a:t>One of the main reasons why PC seems to so popular is because PC’s seem to be more affordable and has other uses and not just gaming.</a:t>
            </a:r>
            <a:endParaRPr sz="1200">
              <a:solidFill>
                <a:srgbClr val="21212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solidFill>
                <a:srgbClr val="212121"/>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TLE OPENING" type="title">
  <p:cSld name="TITLE">
    <p:bg>
      <p:bgPr>
        <a:gradFill>
          <a:gsLst>
            <a:gs pos="0">
              <a:srgbClr val="10D6B6">
                <a:alpha val="70588"/>
              </a:srgbClr>
            </a:gs>
            <a:gs pos="100000">
              <a:srgbClr val="7337D4"/>
            </a:gs>
          </a:gsLst>
          <a:lin ang="0" scaled="0"/>
        </a:gradFill>
      </p:bgPr>
    </p:bg>
    <p:spTree>
      <p:nvGrpSpPr>
        <p:cNvPr id="9" name="Shape 9"/>
        <p:cNvGrpSpPr/>
        <p:nvPr/>
      </p:nvGrpSpPr>
      <p:grpSpPr>
        <a:xfrm>
          <a:off x="0" y="0"/>
          <a:ext cx="0" cy="0"/>
          <a:chOff x="0" y="0"/>
          <a:chExt cx="0" cy="0"/>
        </a:xfrm>
      </p:grpSpPr>
      <p:sp>
        <p:nvSpPr>
          <p:cNvPr id="10" name="Google Shape;10;p2"/>
          <p:cNvSpPr/>
          <p:nvPr/>
        </p:nvSpPr>
        <p:spPr>
          <a:xfrm>
            <a:off x="18639" y="1507984"/>
            <a:ext cx="176" cy="172"/>
          </a:xfrm>
          <a:custGeom>
            <a:rect b="b" l="l" r="r" t="t"/>
            <a:pathLst>
              <a:path extrusionOk="0" h="1" w="1">
                <a:moveTo>
                  <a:pt x="0" y="0"/>
                </a:move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18639" y="2419108"/>
            <a:ext cx="176" cy="172"/>
          </a:xfrm>
          <a:custGeom>
            <a:rect b="b" l="l" r="r" t="t"/>
            <a:pathLst>
              <a:path extrusionOk="0" h="1" w="1">
                <a:moveTo>
                  <a:pt x="0" y="0"/>
                </a:move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a:off x="1144517" y="9122"/>
            <a:ext cx="176" cy="172"/>
          </a:xfrm>
          <a:custGeom>
            <a:rect b="b" l="l" r="r" t="t"/>
            <a:pathLst>
              <a:path extrusionOk="0" h="1" w="1">
                <a:moveTo>
                  <a:pt x="0" y="1"/>
                </a:moveTo>
                <a:lnTo>
                  <a:pt x="0" y="1"/>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txBox="1"/>
          <p:nvPr>
            <p:ph type="ctrTitle"/>
          </p:nvPr>
        </p:nvSpPr>
        <p:spPr>
          <a:xfrm flipH="1">
            <a:off x="1144850" y="2646075"/>
            <a:ext cx="3394200" cy="670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6000"/>
              <a:buNone/>
              <a:defRPr sz="6000">
                <a:solidFill>
                  <a:srgbClr val="FFFFFF"/>
                </a:solidFill>
              </a:defRPr>
            </a:lvl1pPr>
            <a:lvl2pPr lvl="1" rtl="0">
              <a:spcBef>
                <a:spcPts val="0"/>
              </a:spcBef>
              <a:spcAft>
                <a:spcPts val="0"/>
              </a:spcAft>
              <a:buClr>
                <a:srgbClr val="FFFFFF"/>
              </a:buClr>
              <a:buSzPts val="5200"/>
              <a:buNone/>
              <a:defRPr sz="5200">
                <a:solidFill>
                  <a:srgbClr val="FFFFFF"/>
                </a:solidFill>
              </a:defRPr>
            </a:lvl2pPr>
            <a:lvl3pPr lvl="2" rtl="0">
              <a:spcBef>
                <a:spcPts val="0"/>
              </a:spcBef>
              <a:spcAft>
                <a:spcPts val="0"/>
              </a:spcAft>
              <a:buClr>
                <a:srgbClr val="FFFFFF"/>
              </a:buClr>
              <a:buSzPts val="5200"/>
              <a:buNone/>
              <a:defRPr sz="5200">
                <a:solidFill>
                  <a:srgbClr val="FFFFFF"/>
                </a:solidFill>
              </a:defRPr>
            </a:lvl3pPr>
            <a:lvl4pPr lvl="3" rtl="0">
              <a:spcBef>
                <a:spcPts val="0"/>
              </a:spcBef>
              <a:spcAft>
                <a:spcPts val="0"/>
              </a:spcAft>
              <a:buClr>
                <a:srgbClr val="FFFFFF"/>
              </a:buClr>
              <a:buSzPts val="5200"/>
              <a:buNone/>
              <a:defRPr sz="5200">
                <a:solidFill>
                  <a:srgbClr val="FFFFFF"/>
                </a:solidFill>
              </a:defRPr>
            </a:lvl4pPr>
            <a:lvl5pPr lvl="4" rtl="0">
              <a:spcBef>
                <a:spcPts val="0"/>
              </a:spcBef>
              <a:spcAft>
                <a:spcPts val="0"/>
              </a:spcAft>
              <a:buClr>
                <a:srgbClr val="FFFFFF"/>
              </a:buClr>
              <a:buSzPts val="5200"/>
              <a:buNone/>
              <a:defRPr sz="5200">
                <a:solidFill>
                  <a:srgbClr val="FFFFFF"/>
                </a:solidFill>
              </a:defRPr>
            </a:lvl5pPr>
            <a:lvl6pPr lvl="5" rtl="0">
              <a:spcBef>
                <a:spcPts val="0"/>
              </a:spcBef>
              <a:spcAft>
                <a:spcPts val="0"/>
              </a:spcAft>
              <a:buClr>
                <a:srgbClr val="FFFFFF"/>
              </a:buClr>
              <a:buSzPts val="5200"/>
              <a:buNone/>
              <a:defRPr sz="5200">
                <a:solidFill>
                  <a:srgbClr val="FFFFFF"/>
                </a:solidFill>
              </a:defRPr>
            </a:lvl6pPr>
            <a:lvl7pPr lvl="6" rtl="0">
              <a:spcBef>
                <a:spcPts val="0"/>
              </a:spcBef>
              <a:spcAft>
                <a:spcPts val="0"/>
              </a:spcAft>
              <a:buClr>
                <a:srgbClr val="FFFFFF"/>
              </a:buClr>
              <a:buSzPts val="5200"/>
              <a:buNone/>
              <a:defRPr sz="5200">
                <a:solidFill>
                  <a:srgbClr val="FFFFFF"/>
                </a:solidFill>
              </a:defRPr>
            </a:lvl7pPr>
            <a:lvl8pPr lvl="7" rtl="0">
              <a:spcBef>
                <a:spcPts val="0"/>
              </a:spcBef>
              <a:spcAft>
                <a:spcPts val="0"/>
              </a:spcAft>
              <a:buClr>
                <a:srgbClr val="FFFFFF"/>
              </a:buClr>
              <a:buSzPts val="5200"/>
              <a:buNone/>
              <a:defRPr sz="5200">
                <a:solidFill>
                  <a:srgbClr val="FFFFFF"/>
                </a:solidFill>
              </a:defRPr>
            </a:lvl8pPr>
            <a:lvl9pPr lvl="8" rtl="0">
              <a:spcBef>
                <a:spcPts val="0"/>
              </a:spcBef>
              <a:spcAft>
                <a:spcPts val="0"/>
              </a:spcAft>
              <a:buClr>
                <a:srgbClr val="FFFFFF"/>
              </a:buClr>
              <a:buSzPts val="5200"/>
              <a:buNone/>
              <a:defRPr sz="5200">
                <a:solidFill>
                  <a:srgbClr val="FFFFFF"/>
                </a:solidFill>
              </a:defRPr>
            </a:lvl9pPr>
          </a:lstStyle>
          <a:p/>
        </p:txBody>
      </p:sp>
      <p:sp>
        <p:nvSpPr>
          <p:cNvPr id="15" name="Google Shape;15;p2"/>
          <p:cNvSpPr txBox="1"/>
          <p:nvPr>
            <p:ph idx="1" type="subTitle"/>
          </p:nvPr>
        </p:nvSpPr>
        <p:spPr>
          <a:xfrm flipH="1">
            <a:off x="1144700" y="3316575"/>
            <a:ext cx="1934400" cy="67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400"/>
              <a:buNone/>
              <a:defRPr sz="1400">
                <a:solidFill>
                  <a:srgbClr val="FFFFFF"/>
                </a:solidFill>
              </a:defRPr>
            </a:lvl1pPr>
            <a:lvl2pPr lvl="1" rtl="0">
              <a:lnSpc>
                <a:spcPct val="100000"/>
              </a:lnSpc>
              <a:spcBef>
                <a:spcPts val="0"/>
              </a:spcBef>
              <a:spcAft>
                <a:spcPts val="0"/>
              </a:spcAft>
              <a:buClr>
                <a:srgbClr val="FFFFFF"/>
              </a:buClr>
              <a:buSzPts val="1400"/>
              <a:buNone/>
              <a:defRPr sz="1400">
                <a:solidFill>
                  <a:srgbClr val="FFFFFF"/>
                </a:solidFill>
              </a:defRPr>
            </a:lvl2pPr>
            <a:lvl3pPr lvl="2" rtl="0">
              <a:lnSpc>
                <a:spcPct val="100000"/>
              </a:lnSpc>
              <a:spcBef>
                <a:spcPts val="0"/>
              </a:spcBef>
              <a:spcAft>
                <a:spcPts val="0"/>
              </a:spcAft>
              <a:buClr>
                <a:srgbClr val="FFFFFF"/>
              </a:buClr>
              <a:buSzPts val="1400"/>
              <a:buNone/>
              <a:defRPr sz="1400">
                <a:solidFill>
                  <a:srgbClr val="FFFFFF"/>
                </a:solidFill>
              </a:defRPr>
            </a:lvl3pPr>
            <a:lvl4pPr lvl="3" rtl="0">
              <a:lnSpc>
                <a:spcPct val="100000"/>
              </a:lnSpc>
              <a:spcBef>
                <a:spcPts val="0"/>
              </a:spcBef>
              <a:spcAft>
                <a:spcPts val="0"/>
              </a:spcAft>
              <a:buClr>
                <a:srgbClr val="FFFFFF"/>
              </a:buClr>
              <a:buSzPts val="1400"/>
              <a:buNone/>
              <a:defRPr sz="1400">
                <a:solidFill>
                  <a:srgbClr val="FFFFFF"/>
                </a:solidFill>
              </a:defRPr>
            </a:lvl4pPr>
            <a:lvl5pPr lvl="4" rtl="0">
              <a:lnSpc>
                <a:spcPct val="100000"/>
              </a:lnSpc>
              <a:spcBef>
                <a:spcPts val="0"/>
              </a:spcBef>
              <a:spcAft>
                <a:spcPts val="0"/>
              </a:spcAft>
              <a:buClr>
                <a:srgbClr val="FFFFFF"/>
              </a:buClr>
              <a:buSzPts val="1400"/>
              <a:buNone/>
              <a:defRPr sz="1400">
                <a:solidFill>
                  <a:srgbClr val="FFFFFF"/>
                </a:solidFill>
              </a:defRPr>
            </a:lvl5pPr>
            <a:lvl6pPr lvl="5" rtl="0">
              <a:lnSpc>
                <a:spcPct val="100000"/>
              </a:lnSpc>
              <a:spcBef>
                <a:spcPts val="0"/>
              </a:spcBef>
              <a:spcAft>
                <a:spcPts val="0"/>
              </a:spcAft>
              <a:buClr>
                <a:srgbClr val="FFFFFF"/>
              </a:buClr>
              <a:buSzPts val="1400"/>
              <a:buNone/>
              <a:defRPr sz="1400">
                <a:solidFill>
                  <a:srgbClr val="FFFFFF"/>
                </a:solidFill>
              </a:defRPr>
            </a:lvl6pPr>
            <a:lvl7pPr lvl="6" rtl="0">
              <a:lnSpc>
                <a:spcPct val="100000"/>
              </a:lnSpc>
              <a:spcBef>
                <a:spcPts val="0"/>
              </a:spcBef>
              <a:spcAft>
                <a:spcPts val="0"/>
              </a:spcAft>
              <a:buClr>
                <a:srgbClr val="FFFFFF"/>
              </a:buClr>
              <a:buSzPts val="1400"/>
              <a:buNone/>
              <a:defRPr sz="1400">
                <a:solidFill>
                  <a:srgbClr val="FFFFFF"/>
                </a:solidFill>
              </a:defRPr>
            </a:lvl7pPr>
            <a:lvl8pPr lvl="7" rtl="0">
              <a:lnSpc>
                <a:spcPct val="100000"/>
              </a:lnSpc>
              <a:spcBef>
                <a:spcPts val="0"/>
              </a:spcBef>
              <a:spcAft>
                <a:spcPts val="0"/>
              </a:spcAft>
              <a:buClr>
                <a:srgbClr val="FFFFFF"/>
              </a:buClr>
              <a:buSzPts val="1400"/>
              <a:buNone/>
              <a:defRPr sz="1400">
                <a:solidFill>
                  <a:srgbClr val="FFFFFF"/>
                </a:solidFill>
              </a:defRPr>
            </a:lvl8pPr>
            <a:lvl9pPr lvl="8" rtl="0">
              <a:lnSpc>
                <a:spcPct val="100000"/>
              </a:lnSpc>
              <a:spcBef>
                <a:spcPts val="0"/>
              </a:spcBef>
              <a:spcAft>
                <a:spcPts val="0"/>
              </a:spcAft>
              <a:buClr>
                <a:srgbClr val="FFFFFF"/>
              </a:buClr>
              <a:buSzPts val="1400"/>
              <a:buNone/>
              <a:defRPr sz="1400">
                <a:solidFill>
                  <a:srgbClr val="FFFFFF"/>
                </a:solidFill>
              </a:defRPr>
            </a:lvl9pPr>
          </a:lstStyle>
          <a:p/>
        </p:txBody>
      </p:sp>
      <p:cxnSp>
        <p:nvCxnSpPr>
          <p:cNvPr id="16" name="Google Shape;16;p2"/>
          <p:cNvCxnSpPr/>
          <p:nvPr/>
        </p:nvCxnSpPr>
        <p:spPr>
          <a:xfrm>
            <a:off x="1257850" y="3246250"/>
            <a:ext cx="4641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CUSTOM_6_1">
    <p:bg>
      <p:bgPr>
        <a:gradFill>
          <a:gsLst>
            <a:gs pos="0">
              <a:srgbClr val="10D6B6">
                <a:alpha val="70588"/>
              </a:srgbClr>
            </a:gs>
            <a:gs pos="100000">
              <a:srgbClr val="7337D4"/>
            </a:gs>
          </a:gsLst>
          <a:lin ang="0" scaled="0"/>
        </a:gradFill>
      </p:bgPr>
    </p:bg>
    <p:spTree>
      <p:nvGrpSpPr>
        <p:cNvPr id="75" name="Shape 75"/>
        <p:cNvGrpSpPr/>
        <p:nvPr/>
      </p:nvGrpSpPr>
      <p:grpSpPr>
        <a:xfrm>
          <a:off x="0" y="0"/>
          <a:ext cx="0" cy="0"/>
          <a:chOff x="0" y="0"/>
          <a:chExt cx="0" cy="0"/>
        </a:xfrm>
      </p:grpSpPr>
      <p:sp>
        <p:nvSpPr>
          <p:cNvPr id="76" name="Google Shape;76;p11"/>
          <p:cNvSpPr/>
          <p:nvPr/>
        </p:nvSpPr>
        <p:spPr>
          <a:xfrm>
            <a:off x="0" y="560550"/>
            <a:ext cx="9144000" cy="4022400"/>
          </a:xfrm>
          <a:prstGeom prst="rect">
            <a:avLst/>
          </a:prstGeom>
          <a:gradFill>
            <a:gsLst>
              <a:gs pos="0">
                <a:srgbClr val="7337D4">
                  <a:alpha val="62352"/>
                </a:srgbClr>
              </a:gs>
              <a:gs pos="100000">
                <a:srgbClr val="10D6B6">
                  <a:alpha val="4627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txBox="1"/>
          <p:nvPr>
            <p:ph type="ctrTitle"/>
          </p:nvPr>
        </p:nvSpPr>
        <p:spPr>
          <a:xfrm>
            <a:off x="477026" y="1862650"/>
            <a:ext cx="4209300" cy="8517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cxnSp>
        <p:nvCxnSpPr>
          <p:cNvPr id="78" name="Google Shape;78;p11"/>
          <p:cNvCxnSpPr/>
          <p:nvPr/>
        </p:nvCxnSpPr>
        <p:spPr>
          <a:xfrm>
            <a:off x="0" y="2730450"/>
            <a:ext cx="4576500" cy="0"/>
          </a:xfrm>
          <a:prstGeom prst="straightConnector1">
            <a:avLst/>
          </a:prstGeom>
          <a:noFill/>
          <a:ln cap="flat" cmpd="sng" w="28575">
            <a:solidFill>
              <a:srgbClr val="FFFFFF"/>
            </a:solidFill>
            <a:prstDash val="solid"/>
            <a:round/>
            <a:headEnd len="med" w="med" type="none"/>
            <a:tailEnd len="med" w="med" type="none"/>
          </a:ln>
        </p:spPr>
      </p:cxnSp>
      <p:sp>
        <p:nvSpPr>
          <p:cNvPr id="79" name="Google Shape;79;p11"/>
          <p:cNvSpPr txBox="1"/>
          <p:nvPr>
            <p:ph idx="1" type="subTitle"/>
          </p:nvPr>
        </p:nvSpPr>
        <p:spPr>
          <a:xfrm flipH="1">
            <a:off x="4576500" y="2806650"/>
            <a:ext cx="4423200" cy="3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80" name="Google Shape;80;p11"/>
          <p:cNvSpPr txBox="1"/>
          <p:nvPr>
            <p:ph idx="2" type="subTitle"/>
          </p:nvPr>
        </p:nvSpPr>
        <p:spPr>
          <a:xfrm flipH="1">
            <a:off x="4576500" y="3148050"/>
            <a:ext cx="4423200" cy="3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81" name="Google Shape;81;p11"/>
          <p:cNvSpPr txBox="1"/>
          <p:nvPr>
            <p:ph idx="3" type="subTitle"/>
          </p:nvPr>
        </p:nvSpPr>
        <p:spPr>
          <a:xfrm flipH="1">
            <a:off x="4576500" y="3489450"/>
            <a:ext cx="4423200" cy="3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
        <p:nvSpPr>
          <p:cNvPr id="82" name="Google Shape;82;p11"/>
          <p:cNvSpPr txBox="1"/>
          <p:nvPr>
            <p:ph idx="4" type="subTitle"/>
          </p:nvPr>
        </p:nvSpPr>
        <p:spPr>
          <a:xfrm flipH="1">
            <a:off x="4576500" y="3830850"/>
            <a:ext cx="4423200" cy="341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2">
  <p:cSld name="CUSTOM_6_1_2">
    <p:bg>
      <p:bgPr>
        <a:gradFill>
          <a:gsLst>
            <a:gs pos="0">
              <a:srgbClr val="10D6B6">
                <a:alpha val="70588"/>
              </a:srgbClr>
            </a:gs>
            <a:gs pos="100000">
              <a:srgbClr val="7337D4"/>
            </a:gs>
          </a:gsLst>
          <a:lin ang="0" scaled="0"/>
        </a:gradFill>
      </p:bgPr>
    </p:bg>
    <p:spTree>
      <p:nvGrpSpPr>
        <p:cNvPr id="83" name="Shape 83"/>
        <p:cNvGrpSpPr/>
        <p:nvPr/>
      </p:nvGrpSpPr>
      <p:grpSpPr>
        <a:xfrm>
          <a:off x="0" y="0"/>
          <a:ext cx="0" cy="0"/>
          <a:chOff x="0" y="0"/>
          <a:chExt cx="0" cy="0"/>
        </a:xfrm>
      </p:grpSpPr>
      <p:sp>
        <p:nvSpPr>
          <p:cNvPr id="84" name="Google Shape;84;p12"/>
          <p:cNvSpPr/>
          <p:nvPr/>
        </p:nvSpPr>
        <p:spPr>
          <a:xfrm>
            <a:off x="0" y="560550"/>
            <a:ext cx="9144000" cy="4022400"/>
          </a:xfrm>
          <a:prstGeom prst="rect">
            <a:avLst/>
          </a:prstGeom>
          <a:gradFill>
            <a:gsLst>
              <a:gs pos="0">
                <a:srgbClr val="7337D4">
                  <a:alpha val="62352"/>
                </a:srgbClr>
              </a:gs>
              <a:gs pos="100000">
                <a:srgbClr val="10D6B6">
                  <a:alpha val="46274"/>
                </a:srgbClr>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2"/>
          <p:cNvSpPr txBox="1"/>
          <p:nvPr>
            <p:ph type="ctrTitle"/>
          </p:nvPr>
        </p:nvSpPr>
        <p:spPr>
          <a:xfrm flipH="1">
            <a:off x="4457674" y="1862650"/>
            <a:ext cx="4209300" cy="851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cxnSp>
        <p:nvCxnSpPr>
          <p:cNvPr id="86" name="Google Shape;86;p12"/>
          <p:cNvCxnSpPr/>
          <p:nvPr/>
        </p:nvCxnSpPr>
        <p:spPr>
          <a:xfrm rot="10800000">
            <a:off x="4567500" y="2730450"/>
            <a:ext cx="4576500" cy="0"/>
          </a:xfrm>
          <a:prstGeom prst="straightConnector1">
            <a:avLst/>
          </a:prstGeom>
          <a:noFill/>
          <a:ln cap="flat" cmpd="sng" w="28575">
            <a:solidFill>
              <a:srgbClr val="FFFFFF"/>
            </a:solidFill>
            <a:prstDash val="solid"/>
            <a:round/>
            <a:headEnd len="med" w="med" type="none"/>
            <a:tailEnd len="med" w="med" type="none"/>
          </a:ln>
        </p:spPr>
      </p:cxnSp>
      <p:sp>
        <p:nvSpPr>
          <p:cNvPr id="87" name="Google Shape;87;p12"/>
          <p:cNvSpPr txBox="1"/>
          <p:nvPr>
            <p:ph idx="1" type="subTitle"/>
          </p:nvPr>
        </p:nvSpPr>
        <p:spPr>
          <a:xfrm>
            <a:off x="2327475" y="2806650"/>
            <a:ext cx="2892000" cy="16239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6_1_1">
    <p:bg>
      <p:bgPr>
        <a:gradFill>
          <a:gsLst>
            <a:gs pos="0">
              <a:srgbClr val="10D6B6">
                <a:alpha val="70588"/>
              </a:srgbClr>
            </a:gs>
            <a:gs pos="100000">
              <a:srgbClr val="7337D4"/>
            </a:gs>
          </a:gsLst>
          <a:lin ang="0" scaled="0"/>
        </a:gradFill>
      </p:bgPr>
    </p:bg>
    <p:spTree>
      <p:nvGrpSpPr>
        <p:cNvPr id="88" name="Shape 88"/>
        <p:cNvGrpSpPr/>
        <p:nvPr/>
      </p:nvGrpSpPr>
      <p:grpSpPr>
        <a:xfrm>
          <a:off x="0" y="0"/>
          <a:ext cx="0" cy="0"/>
          <a:chOff x="0" y="0"/>
          <a:chExt cx="0" cy="0"/>
        </a:xfrm>
      </p:grpSpPr>
      <p:sp>
        <p:nvSpPr>
          <p:cNvPr id="89" name="Google Shape;89;p13"/>
          <p:cNvSpPr txBox="1"/>
          <p:nvPr>
            <p:ph type="ctrTitle"/>
          </p:nvPr>
        </p:nvSpPr>
        <p:spPr>
          <a:xfrm>
            <a:off x="2788350" y="3170250"/>
            <a:ext cx="3567300" cy="30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400"/>
              <a:buNone/>
              <a:defRPr sz="14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90" name="Google Shape;90;p13"/>
          <p:cNvSpPr txBox="1"/>
          <p:nvPr>
            <p:ph idx="1" type="subTitle"/>
          </p:nvPr>
        </p:nvSpPr>
        <p:spPr>
          <a:xfrm flipH="1">
            <a:off x="2064750" y="1973250"/>
            <a:ext cx="5014500" cy="1197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rgbClr val="FFFFFF"/>
              </a:buClr>
              <a:buSzPts val="1800"/>
              <a:buNone/>
              <a:defRPr sz="1800">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cxnSp>
        <p:nvCxnSpPr>
          <p:cNvPr id="91" name="Google Shape;91;p13"/>
          <p:cNvCxnSpPr/>
          <p:nvPr/>
        </p:nvCxnSpPr>
        <p:spPr>
          <a:xfrm>
            <a:off x="-6925" y="981700"/>
            <a:ext cx="7016700" cy="2834400"/>
          </a:xfrm>
          <a:prstGeom prst="bentConnector3">
            <a:avLst>
              <a:gd fmla="val 12316" name="adj1"/>
            </a:avLst>
          </a:prstGeom>
          <a:noFill/>
          <a:ln cap="flat" cmpd="sng" w="28575">
            <a:solidFill>
              <a:srgbClr val="FFFFFF"/>
            </a:solidFill>
            <a:prstDash val="solid"/>
            <a:round/>
            <a:headEnd len="med" w="med" type="none"/>
            <a:tailEnd len="med" w="med" type="none"/>
          </a:ln>
        </p:spPr>
      </p:cxnSp>
      <p:cxnSp>
        <p:nvCxnSpPr>
          <p:cNvPr id="92" name="Google Shape;92;p13"/>
          <p:cNvCxnSpPr/>
          <p:nvPr/>
        </p:nvCxnSpPr>
        <p:spPr>
          <a:xfrm rot="10800000">
            <a:off x="2204950" y="1597150"/>
            <a:ext cx="6962100" cy="2585400"/>
          </a:xfrm>
          <a:prstGeom prst="bentConnector3">
            <a:avLst>
              <a:gd fmla="val 11419" name="adj1"/>
            </a:avLst>
          </a:prstGeom>
          <a:noFill/>
          <a:ln cap="flat" cmpd="sng" w="28575">
            <a:solidFill>
              <a:srgbClr val="FFFFFF"/>
            </a:solidFill>
            <a:prstDash val="solid"/>
            <a:round/>
            <a:headEnd len="med" w="med" type="none"/>
            <a:tailEnd len="med" w="med" type="none"/>
          </a:ln>
        </p:spPr>
      </p:cxnSp>
      <p:cxnSp>
        <p:nvCxnSpPr>
          <p:cNvPr id="93" name="Google Shape;93;p13"/>
          <p:cNvCxnSpPr>
            <a:endCxn id="89" idx="1"/>
          </p:cNvCxnSpPr>
          <p:nvPr/>
        </p:nvCxnSpPr>
        <p:spPr>
          <a:xfrm rot="-5400000">
            <a:off x="1162200" y="3586500"/>
            <a:ext cx="1888200" cy="1364100"/>
          </a:xfrm>
          <a:prstGeom prst="bentConnector2">
            <a:avLst/>
          </a:prstGeom>
          <a:noFill/>
          <a:ln cap="flat" cmpd="sng" w="28575">
            <a:solidFill>
              <a:srgbClr val="FFFFFF"/>
            </a:solidFill>
            <a:prstDash val="solid"/>
            <a:round/>
            <a:headEnd len="med" w="med" type="none"/>
            <a:tailEnd len="med" w="med" type="none"/>
          </a:ln>
        </p:spPr>
      </p:cxnSp>
      <p:cxnSp>
        <p:nvCxnSpPr>
          <p:cNvPr id="94" name="Google Shape;94;p13"/>
          <p:cNvCxnSpPr>
            <a:endCxn id="89" idx="3"/>
          </p:cNvCxnSpPr>
          <p:nvPr/>
        </p:nvCxnSpPr>
        <p:spPr>
          <a:xfrm flipH="1" rot="5400000">
            <a:off x="6084450" y="3595650"/>
            <a:ext cx="1881300" cy="1338900"/>
          </a:xfrm>
          <a:prstGeom prst="bentConnector2">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BOXES">
  <p:cSld name="CUSTOM_6_1_1_1_1">
    <p:bg>
      <p:bgPr>
        <a:gradFill>
          <a:gsLst>
            <a:gs pos="0">
              <a:srgbClr val="10D6B6">
                <a:alpha val="70588"/>
              </a:srgbClr>
            </a:gs>
            <a:gs pos="100000">
              <a:srgbClr val="7337D4"/>
            </a:gs>
          </a:gsLst>
          <a:lin ang="0" scaled="0"/>
        </a:gradFill>
      </p:bgPr>
    </p:bg>
    <p:spTree>
      <p:nvGrpSpPr>
        <p:cNvPr id="95" name="Shape 95"/>
        <p:cNvGrpSpPr/>
        <p:nvPr/>
      </p:nvGrpSpPr>
      <p:grpSpPr>
        <a:xfrm>
          <a:off x="0" y="0"/>
          <a:ext cx="0" cy="0"/>
          <a:chOff x="0" y="0"/>
          <a:chExt cx="0" cy="0"/>
        </a:xfrm>
      </p:grpSpPr>
      <p:sp>
        <p:nvSpPr>
          <p:cNvPr id="96" name="Google Shape;96;p14"/>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97" name="Google Shape;97;p14"/>
          <p:cNvCxnSpPr>
            <a:stCxn id="96" idx="2"/>
          </p:cNvCxnSpPr>
          <p:nvPr/>
        </p:nvCxnSpPr>
        <p:spPr>
          <a:xfrm>
            <a:off x="4571950" y="986500"/>
            <a:ext cx="4575600" cy="0"/>
          </a:xfrm>
          <a:prstGeom prst="straightConnector1">
            <a:avLst/>
          </a:prstGeom>
          <a:noFill/>
          <a:ln cap="flat" cmpd="sng" w="28575">
            <a:solidFill>
              <a:srgbClr val="FFFFFF"/>
            </a:solidFill>
            <a:prstDash val="solid"/>
            <a:round/>
            <a:headEnd len="med" w="med" type="none"/>
            <a:tailEnd len="med" w="med" type="none"/>
          </a:ln>
        </p:spPr>
      </p:cxnSp>
      <p:sp>
        <p:nvSpPr>
          <p:cNvPr id="98" name="Google Shape;98;p14"/>
          <p:cNvSpPr/>
          <p:nvPr/>
        </p:nvSpPr>
        <p:spPr>
          <a:xfrm>
            <a:off x="1780400" y="1322325"/>
            <a:ext cx="1988100" cy="2065200"/>
          </a:xfrm>
          <a:prstGeom prst="rect">
            <a:avLst/>
          </a:prstGeom>
          <a:solidFill>
            <a:srgbClr val="494ECE">
              <a:alpha val="51540"/>
            </a:srgbClr>
          </a:solidFill>
          <a:ln cap="flat" cmpd="sng" w="28575">
            <a:solidFill>
              <a:srgbClr val="7337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99" name="Google Shape;99;p14"/>
          <p:cNvSpPr txBox="1"/>
          <p:nvPr>
            <p:ph idx="2" type="ctrTitle"/>
          </p:nvPr>
        </p:nvSpPr>
        <p:spPr>
          <a:xfrm>
            <a:off x="2210934" y="2280150"/>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0" name="Google Shape;100;p14"/>
          <p:cNvSpPr txBox="1"/>
          <p:nvPr>
            <p:ph idx="1" type="subTitle"/>
          </p:nvPr>
        </p:nvSpPr>
        <p:spPr>
          <a:xfrm>
            <a:off x="2084700" y="2452668"/>
            <a:ext cx="13797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101" name="Google Shape;101;p14"/>
          <p:cNvSpPr/>
          <p:nvPr/>
        </p:nvSpPr>
        <p:spPr>
          <a:xfrm>
            <a:off x="3577850" y="2456125"/>
            <a:ext cx="1988100" cy="2065200"/>
          </a:xfrm>
          <a:prstGeom prst="rect">
            <a:avLst/>
          </a:prstGeom>
          <a:solidFill>
            <a:srgbClr val="00FFFF">
              <a:alpha val="45380"/>
            </a:srgbClr>
          </a:solid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02" name="Google Shape;102;p14"/>
          <p:cNvSpPr txBox="1"/>
          <p:nvPr>
            <p:ph idx="3" type="ctrTitle"/>
          </p:nvPr>
        </p:nvSpPr>
        <p:spPr>
          <a:xfrm>
            <a:off x="4008384" y="3413950"/>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3" name="Google Shape;103;p14"/>
          <p:cNvSpPr txBox="1"/>
          <p:nvPr>
            <p:ph idx="4" type="subTitle"/>
          </p:nvPr>
        </p:nvSpPr>
        <p:spPr>
          <a:xfrm>
            <a:off x="3882150" y="3586468"/>
            <a:ext cx="13797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
        <p:nvSpPr>
          <p:cNvPr id="104" name="Google Shape;104;p14"/>
          <p:cNvSpPr/>
          <p:nvPr/>
        </p:nvSpPr>
        <p:spPr>
          <a:xfrm>
            <a:off x="5375500" y="1322325"/>
            <a:ext cx="1988100" cy="2065200"/>
          </a:xfrm>
          <a:prstGeom prst="rect">
            <a:avLst/>
          </a:prstGeom>
          <a:solidFill>
            <a:srgbClr val="10D6B6">
              <a:alpha val="70590"/>
            </a:srgbClr>
          </a:solidFill>
          <a:ln cap="flat" cmpd="sng" w="28575">
            <a:solidFill>
              <a:srgbClr val="11E4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05" name="Google Shape;105;p14"/>
          <p:cNvSpPr txBox="1"/>
          <p:nvPr>
            <p:ph idx="5" type="ctrTitle"/>
          </p:nvPr>
        </p:nvSpPr>
        <p:spPr>
          <a:xfrm>
            <a:off x="5806034" y="2280150"/>
            <a:ext cx="1127100" cy="3192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800"/>
              <a:buNone/>
              <a:defRPr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106" name="Google Shape;106;p14"/>
          <p:cNvSpPr txBox="1"/>
          <p:nvPr>
            <p:ph idx="6" type="subTitle"/>
          </p:nvPr>
        </p:nvSpPr>
        <p:spPr>
          <a:xfrm>
            <a:off x="5679800" y="2452668"/>
            <a:ext cx="1379700" cy="987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100"/>
              <a:buNone/>
              <a:defRPr sz="1100">
                <a:solidFill>
                  <a:srgbClr val="FFFFFF"/>
                </a:solidFill>
              </a:defRPr>
            </a:lvl1pPr>
            <a:lvl2pPr lvl="1" rtl="0" algn="ctr">
              <a:lnSpc>
                <a:spcPct val="100000"/>
              </a:lnSpc>
              <a:spcBef>
                <a:spcPts val="0"/>
              </a:spcBef>
              <a:spcAft>
                <a:spcPts val="0"/>
              </a:spcAft>
              <a:buClr>
                <a:srgbClr val="FFFFFF"/>
              </a:buClr>
              <a:buSzPts val="1100"/>
              <a:buNone/>
              <a:defRPr sz="1100">
                <a:solidFill>
                  <a:srgbClr val="FFFFFF"/>
                </a:solidFill>
              </a:defRPr>
            </a:lvl2pPr>
            <a:lvl3pPr lvl="2" rtl="0" algn="ctr">
              <a:lnSpc>
                <a:spcPct val="100000"/>
              </a:lnSpc>
              <a:spcBef>
                <a:spcPts val="0"/>
              </a:spcBef>
              <a:spcAft>
                <a:spcPts val="0"/>
              </a:spcAft>
              <a:buClr>
                <a:srgbClr val="FFFFFF"/>
              </a:buClr>
              <a:buSzPts val="1100"/>
              <a:buNone/>
              <a:defRPr sz="1100">
                <a:solidFill>
                  <a:srgbClr val="FFFFFF"/>
                </a:solidFill>
              </a:defRPr>
            </a:lvl3pPr>
            <a:lvl4pPr lvl="3" rtl="0" algn="ctr">
              <a:lnSpc>
                <a:spcPct val="100000"/>
              </a:lnSpc>
              <a:spcBef>
                <a:spcPts val="0"/>
              </a:spcBef>
              <a:spcAft>
                <a:spcPts val="0"/>
              </a:spcAft>
              <a:buClr>
                <a:srgbClr val="FFFFFF"/>
              </a:buClr>
              <a:buSzPts val="1100"/>
              <a:buNone/>
              <a:defRPr sz="1100">
                <a:solidFill>
                  <a:srgbClr val="FFFFFF"/>
                </a:solidFill>
              </a:defRPr>
            </a:lvl4pPr>
            <a:lvl5pPr lvl="4" rtl="0" algn="ctr">
              <a:lnSpc>
                <a:spcPct val="100000"/>
              </a:lnSpc>
              <a:spcBef>
                <a:spcPts val="0"/>
              </a:spcBef>
              <a:spcAft>
                <a:spcPts val="0"/>
              </a:spcAft>
              <a:buClr>
                <a:srgbClr val="FFFFFF"/>
              </a:buClr>
              <a:buSzPts val="1100"/>
              <a:buNone/>
              <a:defRPr sz="1100">
                <a:solidFill>
                  <a:srgbClr val="FFFFFF"/>
                </a:solidFill>
              </a:defRPr>
            </a:lvl5pPr>
            <a:lvl6pPr lvl="5" rtl="0" algn="ctr">
              <a:lnSpc>
                <a:spcPct val="100000"/>
              </a:lnSpc>
              <a:spcBef>
                <a:spcPts val="0"/>
              </a:spcBef>
              <a:spcAft>
                <a:spcPts val="0"/>
              </a:spcAft>
              <a:buClr>
                <a:srgbClr val="FFFFFF"/>
              </a:buClr>
              <a:buSzPts val="1100"/>
              <a:buNone/>
              <a:defRPr sz="1100">
                <a:solidFill>
                  <a:srgbClr val="FFFFFF"/>
                </a:solidFill>
              </a:defRPr>
            </a:lvl6pPr>
            <a:lvl7pPr lvl="6" rtl="0" algn="ctr">
              <a:lnSpc>
                <a:spcPct val="100000"/>
              </a:lnSpc>
              <a:spcBef>
                <a:spcPts val="0"/>
              </a:spcBef>
              <a:spcAft>
                <a:spcPts val="0"/>
              </a:spcAft>
              <a:buClr>
                <a:srgbClr val="FFFFFF"/>
              </a:buClr>
              <a:buSzPts val="1100"/>
              <a:buNone/>
              <a:defRPr sz="1100">
                <a:solidFill>
                  <a:srgbClr val="FFFFFF"/>
                </a:solidFill>
              </a:defRPr>
            </a:lvl7pPr>
            <a:lvl8pPr lvl="7" rtl="0" algn="ctr">
              <a:lnSpc>
                <a:spcPct val="100000"/>
              </a:lnSpc>
              <a:spcBef>
                <a:spcPts val="0"/>
              </a:spcBef>
              <a:spcAft>
                <a:spcPts val="0"/>
              </a:spcAft>
              <a:buClr>
                <a:srgbClr val="FFFFFF"/>
              </a:buClr>
              <a:buSzPts val="1100"/>
              <a:buNone/>
              <a:defRPr sz="1100">
                <a:solidFill>
                  <a:srgbClr val="FFFFFF"/>
                </a:solidFill>
              </a:defRPr>
            </a:lvl8pPr>
            <a:lvl9pPr lvl="8" rtl="0" algn="ctr">
              <a:lnSpc>
                <a:spcPct val="100000"/>
              </a:lnSpc>
              <a:spcBef>
                <a:spcPts val="0"/>
              </a:spcBef>
              <a:spcAft>
                <a:spcPts val="0"/>
              </a:spcAft>
              <a:buClr>
                <a:srgbClr val="FFFFFF"/>
              </a:buClr>
              <a:buSzPts val="1100"/>
              <a:buNone/>
              <a:defRPr sz="1100">
                <a:solidFill>
                  <a:srgbClr val="FFFFFF"/>
                </a:solidFill>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p:cSld name="CUSTOM_6_1_1_1_1_1">
    <p:bg>
      <p:bgPr>
        <a:gradFill>
          <a:gsLst>
            <a:gs pos="0">
              <a:srgbClr val="10D6B6">
                <a:alpha val="70588"/>
              </a:srgbClr>
            </a:gs>
            <a:gs pos="100000">
              <a:srgbClr val="7337D4"/>
            </a:gs>
          </a:gsLst>
          <a:lin ang="0" scaled="0"/>
        </a:gradFill>
      </p:bgPr>
    </p:bg>
    <p:spTree>
      <p:nvGrpSpPr>
        <p:cNvPr id="107" name="Shape 107"/>
        <p:cNvGrpSpPr/>
        <p:nvPr/>
      </p:nvGrpSpPr>
      <p:grpSpPr>
        <a:xfrm>
          <a:off x="0" y="0"/>
          <a:ext cx="0" cy="0"/>
          <a:chOff x="0" y="0"/>
          <a:chExt cx="0" cy="0"/>
        </a:xfrm>
      </p:grpSpPr>
      <p:sp>
        <p:nvSpPr>
          <p:cNvPr id="108" name="Google Shape;108;p15"/>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109" name="Google Shape;109;p15"/>
          <p:cNvCxnSpPr>
            <a:stCxn id="108" idx="2"/>
          </p:cNvCxnSpPr>
          <p:nvPr/>
        </p:nvCxnSpPr>
        <p:spPr>
          <a:xfrm>
            <a:off x="4571950" y="986500"/>
            <a:ext cx="4575600" cy="0"/>
          </a:xfrm>
          <a:prstGeom prst="straightConnector1">
            <a:avLst/>
          </a:prstGeom>
          <a:noFill/>
          <a:ln cap="flat" cmpd="sng" w="28575">
            <a:solidFill>
              <a:srgbClr val="FFFFFF"/>
            </a:solidFill>
            <a:prstDash val="solid"/>
            <a:round/>
            <a:headEnd len="med" w="med" type="none"/>
            <a:tailEnd len="med" w="med" type="none"/>
          </a:ln>
        </p:spPr>
      </p:cxnSp>
      <p:sp>
        <p:nvSpPr>
          <p:cNvPr id="110" name="Google Shape;110;p15"/>
          <p:cNvSpPr/>
          <p:nvPr/>
        </p:nvSpPr>
        <p:spPr>
          <a:xfrm>
            <a:off x="815350" y="2853050"/>
            <a:ext cx="3594900" cy="1130100"/>
          </a:xfrm>
          <a:prstGeom prst="rect">
            <a:avLst/>
          </a:prstGeom>
          <a:solidFill>
            <a:srgbClr val="494ECE">
              <a:alpha val="51540"/>
            </a:srgbClr>
          </a:solidFill>
          <a:ln cap="flat" cmpd="sng" w="28575">
            <a:solidFill>
              <a:srgbClr val="7337D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11" name="Google Shape;111;p15"/>
          <p:cNvSpPr/>
          <p:nvPr/>
        </p:nvSpPr>
        <p:spPr>
          <a:xfrm>
            <a:off x="1878200" y="1616125"/>
            <a:ext cx="5387400" cy="1384200"/>
          </a:xfrm>
          <a:prstGeom prst="rect">
            <a:avLst/>
          </a:prstGeom>
          <a:solidFill>
            <a:srgbClr val="00FFFF">
              <a:alpha val="45380"/>
            </a:srgbClr>
          </a:solid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12" name="Google Shape;112;p15"/>
          <p:cNvSpPr/>
          <p:nvPr/>
        </p:nvSpPr>
        <p:spPr>
          <a:xfrm>
            <a:off x="4218450" y="3465375"/>
            <a:ext cx="3594900" cy="898200"/>
          </a:xfrm>
          <a:prstGeom prst="rect">
            <a:avLst/>
          </a:prstGeom>
          <a:solidFill>
            <a:srgbClr val="10D6B6">
              <a:alpha val="70590"/>
            </a:srgbClr>
          </a:solidFill>
          <a:ln cap="flat" cmpd="sng" w="28575">
            <a:solidFill>
              <a:srgbClr val="11E4C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s"/>
              <a:t>         </a:t>
            </a:r>
            <a:endParaRPr/>
          </a:p>
        </p:txBody>
      </p:sp>
      <p:sp>
        <p:nvSpPr>
          <p:cNvPr id="113" name="Google Shape;113;p15"/>
          <p:cNvSpPr txBox="1"/>
          <p:nvPr>
            <p:ph hasCustomPrompt="1" idx="2" type="title"/>
          </p:nvPr>
        </p:nvSpPr>
        <p:spPr>
          <a:xfrm>
            <a:off x="2637350" y="1882375"/>
            <a:ext cx="3869400" cy="8517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7200"/>
              <a:buNone/>
              <a:defRPr sz="7200">
                <a:solidFill>
                  <a:srgbClr val="FFFFFF"/>
                </a:solidFill>
              </a:defRPr>
            </a:lvl1pPr>
            <a:lvl2pPr lvl="1"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7200"/>
              <a:buFont typeface="Fira Sans Extra Condensed Medium"/>
              <a:buNone/>
              <a:defRPr sz="72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4" name="Google Shape;114;p15"/>
          <p:cNvSpPr txBox="1"/>
          <p:nvPr>
            <p:ph hasCustomPrompt="1" idx="3" type="title"/>
          </p:nvPr>
        </p:nvSpPr>
        <p:spPr>
          <a:xfrm>
            <a:off x="967476" y="3129125"/>
            <a:ext cx="32907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4800"/>
              <a:buNone/>
              <a:defRPr sz="48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5" name="Google Shape;115;p15"/>
          <p:cNvSpPr txBox="1"/>
          <p:nvPr>
            <p:ph hasCustomPrompt="1" idx="4" type="title"/>
          </p:nvPr>
        </p:nvSpPr>
        <p:spPr>
          <a:xfrm>
            <a:off x="4414951" y="3629950"/>
            <a:ext cx="32019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extLst>
    <p:ext uri="{DCECCB84-F9BA-43D5-87BE-67443E8EF086}">
      <p15:sldGuideLst>
        <p15:guide id="1" pos="2880">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type="titleOnly">
  <p:cSld name="TITLE_ONLY">
    <p:bg>
      <p:bgPr>
        <a:gradFill>
          <a:gsLst>
            <a:gs pos="0">
              <a:srgbClr val="10D6B6">
                <a:alpha val="70588"/>
              </a:srgbClr>
            </a:gs>
            <a:gs pos="100000">
              <a:srgbClr val="7337D4"/>
            </a:gs>
          </a:gsLst>
          <a:lin ang="0" scaled="0"/>
        </a:gradFill>
      </p:bgPr>
    </p:bg>
    <p:spTree>
      <p:nvGrpSpPr>
        <p:cNvPr id="17" name="Shape 17"/>
        <p:cNvGrpSpPr/>
        <p:nvPr/>
      </p:nvGrpSpPr>
      <p:grpSpPr>
        <a:xfrm>
          <a:off x="0" y="0"/>
          <a:ext cx="0" cy="0"/>
          <a:chOff x="0" y="0"/>
          <a:chExt cx="0" cy="0"/>
        </a:xfrm>
      </p:grpSpPr>
      <p:sp>
        <p:nvSpPr>
          <p:cNvPr id="18" name="Google Shape;18;p3"/>
          <p:cNvSpPr/>
          <p:nvPr/>
        </p:nvSpPr>
        <p:spPr>
          <a:xfrm>
            <a:off x="1165500" y="1838375"/>
            <a:ext cx="3343800" cy="26841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4641650" y="1838375"/>
            <a:ext cx="3343800" cy="2684100"/>
          </a:xfrm>
          <a:prstGeom prst="rect">
            <a:avLst/>
          </a:prstGeom>
          <a:noFill/>
          <a:ln cap="flat" cmpd="sng" w="2857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ph idx="1" type="subTitle"/>
          </p:nvPr>
        </p:nvSpPr>
        <p:spPr>
          <a:xfrm>
            <a:off x="1552731" y="3050500"/>
            <a:ext cx="2797200" cy="1112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gn="r">
              <a:lnSpc>
                <a:spcPct val="100000"/>
              </a:lnSpc>
              <a:spcBef>
                <a:spcPts val="0"/>
              </a:spcBef>
              <a:spcAft>
                <a:spcPts val="0"/>
              </a:spcAft>
              <a:buClr>
                <a:srgbClr val="FFFFFF"/>
              </a:buClr>
              <a:buSzPts val="1200"/>
              <a:buNone/>
              <a:defRPr>
                <a:solidFill>
                  <a:srgbClr val="FFFFFF"/>
                </a:solidFill>
              </a:defRPr>
            </a:lvl2pPr>
            <a:lvl3pPr lvl="2" rtl="0" algn="r">
              <a:lnSpc>
                <a:spcPct val="100000"/>
              </a:lnSpc>
              <a:spcBef>
                <a:spcPts val="0"/>
              </a:spcBef>
              <a:spcAft>
                <a:spcPts val="0"/>
              </a:spcAft>
              <a:buClr>
                <a:srgbClr val="FFFFFF"/>
              </a:buClr>
              <a:buSzPts val="1200"/>
              <a:buNone/>
              <a:defRPr>
                <a:solidFill>
                  <a:srgbClr val="FFFFFF"/>
                </a:solidFill>
              </a:defRPr>
            </a:lvl3pPr>
            <a:lvl4pPr lvl="3" rtl="0" algn="r">
              <a:lnSpc>
                <a:spcPct val="100000"/>
              </a:lnSpc>
              <a:spcBef>
                <a:spcPts val="0"/>
              </a:spcBef>
              <a:spcAft>
                <a:spcPts val="0"/>
              </a:spcAft>
              <a:buClr>
                <a:srgbClr val="FFFFFF"/>
              </a:buClr>
              <a:buSzPts val="1200"/>
              <a:buNone/>
              <a:defRPr>
                <a:solidFill>
                  <a:srgbClr val="FFFFFF"/>
                </a:solidFill>
              </a:defRPr>
            </a:lvl4pPr>
            <a:lvl5pPr lvl="4" rtl="0" algn="r">
              <a:lnSpc>
                <a:spcPct val="100000"/>
              </a:lnSpc>
              <a:spcBef>
                <a:spcPts val="0"/>
              </a:spcBef>
              <a:spcAft>
                <a:spcPts val="0"/>
              </a:spcAft>
              <a:buClr>
                <a:srgbClr val="FFFFFF"/>
              </a:buClr>
              <a:buSzPts val="1200"/>
              <a:buNone/>
              <a:defRPr>
                <a:solidFill>
                  <a:srgbClr val="FFFFFF"/>
                </a:solidFill>
              </a:defRPr>
            </a:lvl5pPr>
            <a:lvl6pPr lvl="5" rtl="0" algn="r">
              <a:lnSpc>
                <a:spcPct val="100000"/>
              </a:lnSpc>
              <a:spcBef>
                <a:spcPts val="0"/>
              </a:spcBef>
              <a:spcAft>
                <a:spcPts val="0"/>
              </a:spcAft>
              <a:buClr>
                <a:srgbClr val="FFFFFF"/>
              </a:buClr>
              <a:buSzPts val="1200"/>
              <a:buNone/>
              <a:defRPr>
                <a:solidFill>
                  <a:srgbClr val="FFFFFF"/>
                </a:solidFill>
              </a:defRPr>
            </a:lvl6pPr>
            <a:lvl7pPr lvl="6" rtl="0" algn="r">
              <a:lnSpc>
                <a:spcPct val="100000"/>
              </a:lnSpc>
              <a:spcBef>
                <a:spcPts val="0"/>
              </a:spcBef>
              <a:spcAft>
                <a:spcPts val="0"/>
              </a:spcAft>
              <a:buClr>
                <a:srgbClr val="FFFFFF"/>
              </a:buClr>
              <a:buSzPts val="1200"/>
              <a:buNone/>
              <a:defRPr>
                <a:solidFill>
                  <a:srgbClr val="FFFFFF"/>
                </a:solidFill>
              </a:defRPr>
            </a:lvl7pPr>
            <a:lvl8pPr lvl="7" rtl="0" algn="r">
              <a:lnSpc>
                <a:spcPct val="100000"/>
              </a:lnSpc>
              <a:spcBef>
                <a:spcPts val="0"/>
              </a:spcBef>
              <a:spcAft>
                <a:spcPts val="0"/>
              </a:spcAft>
              <a:buClr>
                <a:srgbClr val="FFFFFF"/>
              </a:buClr>
              <a:buSzPts val="1200"/>
              <a:buNone/>
              <a:defRPr>
                <a:solidFill>
                  <a:srgbClr val="FFFFFF"/>
                </a:solidFill>
              </a:defRPr>
            </a:lvl8pPr>
            <a:lvl9pPr lvl="8" rtl="0" algn="r">
              <a:lnSpc>
                <a:spcPct val="100000"/>
              </a:lnSpc>
              <a:spcBef>
                <a:spcPts val="0"/>
              </a:spcBef>
              <a:spcAft>
                <a:spcPts val="0"/>
              </a:spcAft>
              <a:buClr>
                <a:srgbClr val="FFFFFF"/>
              </a:buClr>
              <a:buSzPts val="1200"/>
              <a:buNone/>
              <a:defRPr>
                <a:solidFill>
                  <a:srgbClr val="FFFFFF"/>
                </a:solidFill>
              </a:defRPr>
            </a:lvl9pPr>
          </a:lstStyle>
          <a:p/>
        </p:txBody>
      </p:sp>
      <p:sp>
        <p:nvSpPr>
          <p:cNvPr id="21" name="Google Shape;21;p3"/>
          <p:cNvSpPr txBox="1"/>
          <p:nvPr>
            <p:ph idx="2" type="subTitle"/>
          </p:nvPr>
        </p:nvSpPr>
        <p:spPr>
          <a:xfrm>
            <a:off x="4794050" y="3050500"/>
            <a:ext cx="2797200" cy="1112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22" name="Google Shape;22;p3"/>
          <p:cNvSpPr txBox="1"/>
          <p:nvPr>
            <p:ph type="ctrTitle"/>
          </p:nvPr>
        </p:nvSpPr>
        <p:spPr>
          <a:xfrm>
            <a:off x="1552731" y="2457900"/>
            <a:ext cx="2797200" cy="644700"/>
          </a:xfrm>
          <a:prstGeom prst="rect">
            <a:avLst/>
          </a:prstGeom>
          <a:ln>
            <a:noFill/>
          </a:ln>
        </p:spPr>
        <p:txBody>
          <a:bodyPr anchorCtr="0" anchor="b" bIns="91425" lIns="91425" spcFirstLastPara="1" rIns="91425" wrap="square" tIns="91425">
            <a:noAutofit/>
          </a:bodyPr>
          <a:lstStyle>
            <a:lvl1pPr lvl="0"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1pPr>
            <a:lvl2pPr lvl="1"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2pPr>
            <a:lvl3pPr lvl="2"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3pPr>
            <a:lvl4pPr lvl="3"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4pPr>
            <a:lvl5pPr lvl="4"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5pPr>
            <a:lvl6pPr lvl="5"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6pPr>
            <a:lvl7pPr lvl="6"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7pPr>
            <a:lvl8pPr lvl="7"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8pPr>
            <a:lvl9pPr lvl="8" rtl="0" algn="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9pPr>
          </a:lstStyle>
          <a:p/>
        </p:txBody>
      </p:sp>
      <p:sp>
        <p:nvSpPr>
          <p:cNvPr id="23" name="Google Shape;23;p3"/>
          <p:cNvSpPr txBox="1"/>
          <p:nvPr>
            <p:ph idx="3" type="ctrTitle"/>
          </p:nvPr>
        </p:nvSpPr>
        <p:spPr>
          <a:xfrm>
            <a:off x="4794050" y="2457900"/>
            <a:ext cx="2797200" cy="6447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1pPr>
            <a:lvl2pPr lvl="1"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2pPr>
            <a:lvl3pPr lvl="2"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3pPr>
            <a:lvl4pPr lvl="3"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4pPr>
            <a:lvl5pPr lvl="4"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5pPr>
            <a:lvl6pPr lvl="5"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6pPr>
            <a:lvl7pPr lvl="6"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7pPr>
            <a:lvl8pPr lvl="7"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8pPr>
            <a:lvl9pPr lvl="8" rtl="0" algn="ctr">
              <a:spcBef>
                <a:spcPts val="0"/>
              </a:spcBef>
              <a:spcAft>
                <a:spcPts val="0"/>
              </a:spcAft>
              <a:buClr>
                <a:srgbClr val="FFFFFF"/>
              </a:buClr>
              <a:buSzPts val="1800"/>
              <a:buFont typeface="Saira ExtraCondensed Medium"/>
              <a:buNone/>
              <a:defRPr sz="1800">
                <a:solidFill>
                  <a:srgbClr val="FFFFFF"/>
                </a:solidFill>
                <a:latin typeface="Saira ExtraCondensed Medium"/>
                <a:ea typeface="Saira ExtraCondensed Medium"/>
                <a:cs typeface="Saira ExtraCondensed Medium"/>
                <a:sym typeface="Saira ExtraCondensed Medium"/>
              </a:defRPr>
            </a:lvl9pPr>
          </a:lstStyle>
          <a:p/>
        </p:txBody>
      </p:sp>
      <p:sp>
        <p:nvSpPr>
          <p:cNvPr id="24" name="Google Shape;24;p3"/>
          <p:cNvSpPr txBox="1"/>
          <p:nvPr>
            <p:ph idx="4" type="ctrTitle"/>
          </p:nvPr>
        </p:nvSpPr>
        <p:spPr>
          <a:xfrm>
            <a:off x="1000125" y="134800"/>
            <a:ext cx="71439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25" name="Google Shape;25;p3"/>
          <p:cNvCxnSpPr>
            <a:stCxn id="24" idx="2"/>
          </p:cNvCxnSpPr>
          <p:nvPr/>
        </p:nvCxnSpPr>
        <p:spPr>
          <a:xfrm>
            <a:off x="4572075" y="986500"/>
            <a:ext cx="45756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orient="horz" pos="1620">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_1_1">
    <p:bg>
      <p:bgPr>
        <a:gradFill>
          <a:gsLst>
            <a:gs pos="0">
              <a:srgbClr val="10D6B6">
                <a:alpha val="70588"/>
              </a:srgbClr>
            </a:gs>
            <a:gs pos="100000">
              <a:srgbClr val="7337D4"/>
            </a:gs>
          </a:gsLst>
          <a:lin ang="0" scaled="0"/>
        </a:gra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2825950" y="1575950"/>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28" name="Google Shape;28;p4"/>
          <p:cNvSpPr txBox="1"/>
          <p:nvPr>
            <p:ph idx="1" type="subTitle"/>
          </p:nvPr>
        </p:nvSpPr>
        <p:spPr>
          <a:xfrm>
            <a:off x="3034050" y="2037397"/>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29" name="Google Shape;29;p4"/>
          <p:cNvSpPr txBox="1"/>
          <p:nvPr>
            <p:ph hasCustomPrompt="1" idx="2" type="title"/>
          </p:nvPr>
        </p:nvSpPr>
        <p:spPr>
          <a:xfrm>
            <a:off x="3110412" y="1059178"/>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4"/>
          <p:cNvSpPr txBox="1"/>
          <p:nvPr>
            <p:ph idx="3" type="ctrTitle"/>
          </p:nvPr>
        </p:nvSpPr>
        <p:spPr>
          <a:xfrm>
            <a:off x="2826162" y="3255050"/>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31" name="Google Shape;31;p4"/>
          <p:cNvSpPr txBox="1"/>
          <p:nvPr>
            <p:ph idx="4" type="subTitle"/>
          </p:nvPr>
        </p:nvSpPr>
        <p:spPr>
          <a:xfrm>
            <a:off x="2998950" y="3716497"/>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32" name="Google Shape;32;p4"/>
          <p:cNvSpPr txBox="1"/>
          <p:nvPr>
            <p:ph hasCustomPrompt="1" idx="5" type="title"/>
          </p:nvPr>
        </p:nvSpPr>
        <p:spPr>
          <a:xfrm>
            <a:off x="3110412" y="2738280"/>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p:nvPr>
            <p:ph idx="6" type="ctrTitle"/>
          </p:nvPr>
        </p:nvSpPr>
        <p:spPr>
          <a:xfrm>
            <a:off x="4975625" y="1575950"/>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34" name="Google Shape;34;p4"/>
          <p:cNvSpPr txBox="1"/>
          <p:nvPr>
            <p:ph idx="7" type="subTitle"/>
          </p:nvPr>
        </p:nvSpPr>
        <p:spPr>
          <a:xfrm>
            <a:off x="5183500" y="2037397"/>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35" name="Google Shape;35;p4"/>
          <p:cNvSpPr txBox="1"/>
          <p:nvPr>
            <p:ph hasCustomPrompt="1" idx="8" type="title"/>
          </p:nvPr>
        </p:nvSpPr>
        <p:spPr>
          <a:xfrm>
            <a:off x="5259862" y="1059178"/>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6" name="Google Shape;36;p4"/>
          <p:cNvSpPr txBox="1"/>
          <p:nvPr>
            <p:ph idx="9" type="ctrTitle"/>
          </p:nvPr>
        </p:nvSpPr>
        <p:spPr>
          <a:xfrm>
            <a:off x="4975587" y="3255050"/>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37" name="Google Shape;37;p4"/>
          <p:cNvSpPr txBox="1"/>
          <p:nvPr>
            <p:ph idx="13" type="subTitle"/>
          </p:nvPr>
        </p:nvSpPr>
        <p:spPr>
          <a:xfrm>
            <a:off x="5148400" y="3716497"/>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38" name="Google Shape;38;p4"/>
          <p:cNvSpPr txBox="1"/>
          <p:nvPr>
            <p:ph hasCustomPrompt="1" idx="14" type="title"/>
          </p:nvPr>
        </p:nvSpPr>
        <p:spPr>
          <a:xfrm>
            <a:off x="5259862" y="2738280"/>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4"/>
          <p:cNvSpPr txBox="1"/>
          <p:nvPr>
            <p:ph idx="15" type="ctrTitle"/>
          </p:nvPr>
        </p:nvSpPr>
        <p:spPr>
          <a:xfrm rot="-5400000">
            <a:off x="6378350" y="1583700"/>
            <a:ext cx="3487500" cy="8517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2400"/>
              <a:buNone/>
              <a:defRPr sz="24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40" name="Google Shape;40;p4"/>
          <p:cNvCxnSpPr/>
          <p:nvPr/>
        </p:nvCxnSpPr>
        <p:spPr>
          <a:xfrm>
            <a:off x="8541292" y="-14700"/>
            <a:ext cx="0" cy="3669000"/>
          </a:xfrm>
          <a:prstGeom prst="straightConnector1">
            <a:avLst/>
          </a:prstGeom>
          <a:noFill/>
          <a:ln cap="flat" cmpd="sng" w="28575">
            <a:solidFill>
              <a:srgbClr val="FFFFFF"/>
            </a:solidFill>
            <a:prstDash val="solid"/>
            <a:round/>
            <a:headEnd len="med" w="med" type="none"/>
            <a:tailEnd len="med" w="med" type="none"/>
          </a:ln>
        </p:spPr>
      </p:cxnSp>
      <p:sp>
        <p:nvSpPr>
          <p:cNvPr id="41" name="Google Shape;41;p4"/>
          <p:cNvSpPr txBox="1"/>
          <p:nvPr>
            <p:ph idx="16" type="ctrTitle"/>
          </p:nvPr>
        </p:nvSpPr>
        <p:spPr>
          <a:xfrm>
            <a:off x="606175" y="1575950"/>
            <a:ext cx="2392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42" name="Google Shape;42;p4"/>
          <p:cNvSpPr txBox="1"/>
          <p:nvPr>
            <p:ph idx="17" type="subTitle"/>
          </p:nvPr>
        </p:nvSpPr>
        <p:spPr>
          <a:xfrm>
            <a:off x="849375" y="2037397"/>
            <a:ext cx="19065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43" name="Google Shape;43;p4"/>
          <p:cNvSpPr txBox="1"/>
          <p:nvPr>
            <p:ph hasCustomPrompt="1" idx="18" type="title"/>
          </p:nvPr>
        </p:nvSpPr>
        <p:spPr>
          <a:xfrm>
            <a:off x="925737" y="1059178"/>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4" name="Google Shape;44;p4"/>
          <p:cNvSpPr txBox="1"/>
          <p:nvPr>
            <p:ph idx="19" type="ctrTitle"/>
          </p:nvPr>
        </p:nvSpPr>
        <p:spPr>
          <a:xfrm>
            <a:off x="641487" y="3255050"/>
            <a:ext cx="2322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1600"/>
              <a:buNone/>
              <a:defRPr sz="1600">
                <a:solidFill>
                  <a:srgbClr val="FFFFFF"/>
                </a:solidFill>
              </a:defRPr>
            </a:lvl1pPr>
            <a:lvl2pPr lvl="1" rtl="0" algn="ctr">
              <a:spcBef>
                <a:spcPts val="0"/>
              </a:spcBef>
              <a:spcAft>
                <a:spcPts val="0"/>
              </a:spcAft>
              <a:buClr>
                <a:srgbClr val="FFFFFF"/>
              </a:buClr>
              <a:buSzPts val="1600"/>
              <a:buNone/>
              <a:defRPr sz="1600">
                <a:solidFill>
                  <a:srgbClr val="FFFFFF"/>
                </a:solidFill>
              </a:defRPr>
            </a:lvl2pPr>
            <a:lvl3pPr lvl="2" rtl="0" algn="ctr">
              <a:spcBef>
                <a:spcPts val="0"/>
              </a:spcBef>
              <a:spcAft>
                <a:spcPts val="0"/>
              </a:spcAft>
              <a:buClr>
                <a:srgbClr val="FFFFFF"/>
              </a:buClr>
              <a:buSzPts val="1600"/>
              <a:buNone/>
              <a:defRPr sz="1600">
                <a:solidFill>
                  <a:srgbClr val="FFFFFF"/>
                </a:solidFill>
              </a:defRPr>
            </a:lvl3pPr>
            <a:lvl4pPr lvl="3" rtl="0" algn="ctr">
              <a:spcBef>
                <a:spcPts val="0"/>
              </a:spcBef>
              <a:spcAft>
                <a:spcPts val="0"/>
              </a:spcAft>
              <a:buClr>
                <a:srgbClr val="FFFFFF"/>
              </a:buClr>
              <a:buSzPts val="1600"/>
              <a:buNone/>
              <a:defRPr sz="1600">
                <a:solidFill>
                  <a:srgbClr val="FFFFFF"/>
                </a:solidFill>
              </a:defRPr>
            </a:lvl4pPr>
            <a:lvl5pPr lvl="4" rtl="0" algn="ctr">
              <a:spcBef>
                <a:spcPts val="0"/>
              </a:spcBef>
              <a:spcAft>
                <a:spcPts val="0"/>
              </a:spcAft>
              <a:buClr>
                <a:srgbClr val="FFFFFF"/>
              </a:buClr>
              <a:buSzPts val="1600"/>
              <a:buNone/>
              <a:defRPr sz="1600">
                <a:solidFill>
                  <a:srgbClr val="FFFFFF"/>
                </a:solidFill>
              </a:defRPr>
            </a:lvl5pPr>
            <a:lvl6pPr lvl="5" rtl="0" algn="ctr">
              <a:spcBef>
                <a:spcPts val="0"/>
              </a:spcBef>
              <a:spcAft>
                <a:spcPts val="0"/>
              </a:spcAft>
              <a:buClr>
                <a:srgbClr val="FFFFFF"/>
              </a:buClr>
              <a:buSzPts val="1600"/>
              <a:buNone/>
              <a:defRPr sz="1600">
                <a:solidFill>
                  <a:srgbClr val="FFFFFF"/>
                </a:solidFill>
              </a:defRPr>
            </a:lvl6pPr>
            <a:lvl7pPr lvl="6" rtl="0" algn="ctr">
              <a:spcBef>
                <a:spcPts val="0"/>
              </a:spcBef>
              <a:spcAft>
                <a:spcPts val="0"/>
              </a:spcAft>
              <a:buClr>
                <a:srgbClr val="FFFFFF"/>
              </a:buClr>
              <a:buSzPts val="1600"/>
              <a:buNone/>
              <a:defRPr sz="1600">
                <a:solidFill>
                  <a:srgbClr val="FFFFFF"/>
                </a:solidFill>
              </a:defRPr>
            </a:lvl7pPr>
            <a:lvl8pPr lvl="7" rtl="0" algn="ctr">
              <a:spcBef>
                <a:spcPts val="0"/>
              </a:spcBef>
              <a:spcAft>
                <a:spcPts val="0"/>
              </a:spcAft>
              <a:buClr>
                <a:srgbClr val="FFFFFF"/>
              </a:buClr>
              <a:buSzPts val="1600"/>
              <a:buNone/>
              <a:defRPr sz="1600">
                <a:solidFill>
                  <a:srgbClr val="FFFFFF"/>
                </a:solidFill>
              </a:defRPr>
            </a:lvl8pPr>
            <a:lvl9pPr lvl="8" rtl="0" algn="ctr">
              <a:spcBef>
                <a:spcPts val="0"/>
              </a:spcBef>
              <a:spcAft>
                <a:spcPts val="0"/>
              </a:spcAft>
              <a:buClr>
                <a:srgbClr val="FFFFFF"/>
              </a:buClr>
              <a:buSzPts val="1600"/>
              <a:buNone/>
              <a:defRPr sz="1600">
                <a:solidFill>
                  <a:srgbClr val="FFFFFF"/>
                </a:solidFill>
              </a:defRPr>
            </a:lvl9pPr>
          </a:lstStyle>
          <a:p/>
        </p:txBody>
      </p:sp>
      <p:sp>
        <p:nvSpPr>
          <p:cNvPr id="45" name="Google Shape;45;p4"/>
          <p:cNvSpPr txBox="1"/>
          <p:nvPr>
            <p:ph idx="20" type="subTitle"/>
          </p:nvPr>
        </p:nvSpPr>
        <p:spPr>
          <a:xfrm>
            <a:off x="814275" y="3716497"/>
            <a:ext cx="1976700" cy="61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FFFFFF"/>
              </a:buClr>
              <a:buSzPts val="1200"/>
              <a:buNone/>
              <a:defRPr>
                <a:solidFill>
                  <a:srgbClr val="FFFFFF"/>
                </a:solidFill>
              </a:defRPr>
            </a:lvl1pPr>
            <a:lvl2pPr lvl="1" rtl="0" algn="ctr">
              <a:lnSpc>
                <a:spcPct val="100000"/>
              </a:lnSpc>
              <a:spcBef>
                <a:spcPts val="0"/>
              </a:spcBef>
              <a:spcAft>
                <a:spcPts val="0"/>
              </a:spcAft>
              <a:buClr>
                <a:srgbClr val="FFFFFF"/>
              </a:buClr>
              <a:buSzPts val="1200"/>
              <a:buNone/>
              <a:defRPr>
                <a:solidFill>
                  <a:srgbClr val="FFFFFF"/>
                </a:solidFill>
              </a:defRPr>
            </a:lvl2pPr>
            <a:lvl3pPr lvl="2" rtl="0" algn="ctr">
              <a:lnSpc>
                <a:spcPct val="100000"/>
              </a:lnSpc>
              <a:spcBef>
                <a:spcPts val="0"/>
              </a:spcBef>
              <a:spcAft>
                <a:spcPts val="0"/>
              </a:spcAft>
              <a:buClr>
                <a:srgbClr val="FFFFFF"/>
              </a:buClr>
              <a:buSzPts val="1200"/>
              <a:buNone/>
              <a:defRPr>
                <a:solidFill>
                  <a:srgbClr val="FFFFFF"/>
                </a:solidFill>
              </a:defRPr>
            </a:lvl3pPr>
            <a:lvl4pPr lvl="3" rtl="0" algn="ctr">
              <a:lnSpc>
                <a:spcPct val="100000"/>
              </a:lnSpc>
              <a:spcBef>
                <a:spcPts val="0"/>
              </a:spcBef>
              <a:spcAft>
                <a:spcPts val="0"/>
              </a:spcAft>
              <a:buClr>
                <a:srgbClr val="FFFFFF"/>
              </a:buClr>
              <a:buSzPts val="1200"/>
              <a:buNone/>
              <a:defRPr>
                <a:solidFill>
                  <a:srgbClr val="FFFFFF"/>
                </a:solidFill>
              </a:defRPr>
            </a:lvl4pPr>
            <a:lvl5pPr lvl="4" rtl="0" algn="ctr">
              <a:lnSpc>
                <a:spcPct val="100000"/>
              </a:lnSpc>
              <a:spcBef>
                <a:spcPts val="0"/>
              </a:spcBef>
              <a:spcAft>
                <a:spcPts val="0"/>
              </a:spcAft>
              <a:buClr>
                <a:srgbClr val="FFFFFF"/>
              </a:buClr>
              <a:buSzPts val="1200"/>
              <a:buNone/>
              <a:defRPr>
                <a:solidFill>
                  <a:srgbClr val="FFFFFF"/>
                </a:solidFill>
              </a:defRPr>
            </a:lvl5pPr>
            <a:lvl6pPr lvl="5" rtl="0" algn="ctr">
              <a:lnSpc>
                <a:spcPct val="100000"/>
              </a:lnSpc>
              <a:spcBef>
                <a:spcPts val="0"/>
              </a:spcBef>
              <a:spcAft>
                <a:spcPts val="0"/>
              </a:spcAft>
              <a:buClr>
                <a:srgbClr val="FFFFFF"/>
              </a:buClr>
              <a:buSzPts val="1200"/>
              <a:buNone/>
              <a:defRPr>
                <a:solidFill>
                  <a:srgbClr val="FFFFFF"/>
                </a:solidFill>
              </a:defRPr>
            </a:lvl6pPr>
            <a:lvl7pPr lvl="6" rtl="0" algn="ctr">
              <a:lnSpc>
                <a:spcPct val="100000"/>
              </a:lnSpc>
              <a:spcBef>
                <a:spcPts val="0"/>
              </a:spcBef>
              <a:spcAft>
                <a:spcPts val="0"/>
              </a:spcAft>
              <a:buClr>
                <a:srgbClr val="FFFFFF"/>
              </a:buClr>
              <a:buSzPts val="1200"/>
              <a:buNone/>
              <a:defRPr>
                <a:solidFill>
                  <a:srgbClr val="FFFFFF"/>
                </a:solidFill>
              </a:defRPr>
            </a:lvl7pPr>
            <a:lvl8pPr lvl="7" rtl="0" algn="ctr">
              <a:lnSpc>
                <a:spcPct val="100000"/>
              </a:lnSpc>
              <a:spcBef>
                <a:spcPts val="0"/>
              </a:spcBef>
              <a:spcAft>
                <a:spcPts val="0"/>
              </a:spcAft>
              <a:buClr>
                <a:srgbClr val="FFFFFF"/>
              </a:buClr>
              <a:buSzPts val="1200"/>
              <a:buNone/>
              <a:defRPr>
                <a:solidFill>
                  <a:srgbClr val="FFFFFF"/>
                </a:solidFill>
              </a:defRPr>
            </a:lvl8pPr>
            <a:lvl9pPr lvl="8" rtl="0" algn="ctr">
              <a:lnSpc>
                <a:spcPct val="100000"/>
              </a:lnSpc>
              <a:spcBef>
                <a:spcPts val="0"/>
              </a:spcBef>
              <a:spcAft>
                <a:spcPts val="0"/>
              </a:spcAft>
              <a:buClr>
                <a:srgbClr val="FFFFFF"/>
              </a:buClr>
              <a:buSzPts val="1200"/>
              <a:buNone/>
              <a:defRPr>
                <a:solidFill>
                  <a:srgbClr val="FFFFFF"/>
                </a:solidFill>
              </a:defRPr>
            </a:lvl9pPr>
          </a:lstStyle>
          <a:p/>
        </p:txBody>
      </p:sp>
      <p:sp>
        <p:nvSpPr>
          <p:cNvPr id="46" name="Google Shape;46;p4"/>
          <p:cNvSpPr txBox="1"/>
          <p:nvPr>
            <p:ph hasCustomPrompt="1" idx="21" type="title"/>
          </p:nvPr>
        </p:nvSpPr>
        <p:spPr>
          <a:xfrm>
            <a:off x="925737" y="2738280"/>
            <a:ext cx="17538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rgbClr val="FFFFFF"/>
              </a:buClr>
              <a:buSzPts val="6000"/>
              <a:buNone/>
              <a:defRPr sz="6000">
                <a:solidFill>
                  <a:srgbClr val="FFFFFF"/>
                </a:solidFill>
              </a:defRPr>
            </a:lvl1pPr>
            <a:lvl2pPr lvl="1"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cxnSp>
        <p:nvCxnSpPr>
          <p:cNvPr id="47" name="Google Shape;47;p4"/>
          <p:cNvCxnSpPr/>
          <p:nvPr/>
        </p:nvCxnSpPr>
        <p:spPr>
          <a:xfrm>
            <a:off x="1089475" y="1712986"/>
            <a:ext cx="5795400" cy="0"/>
          </a:xfrm>
          <a:prstGeom prst="straightConnector1">
            <a:avLst/>
          </a:prstGeom>
          <a:noFill/>
          <a:ln cap="flat" cmpd="sng" w="28575">
            <a:solidFill>
              <a:srgbClr val="FFFFFF"/>
            </a:solidFill>
            <a:prstDash val="solid"/>
            <a:round/>
            <a:headEnd len="med" w="med" type="none"/>
            <a:tailEnd len="med" w="med" type="none"/>
          </a:ln>
        </p:spPr>
      </p:cxnSp>
      <p:cxnSp>
        <p:nvCxnSpPr>
          <p:cNvPr id="48" name="Google Shape;48;p4"/>
          <p:cNvCxnSpPr/>
          <p:nvPr/>
        </p:nvCxnSpPr>
        <p:spPr>
          <a:xfrm>
            <a:off x="1089475" y="3390061"/>
            <a:ext cx="57954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1">
  <p:cSld name="CUSTOM_1_1_1">
    <p:bg>
      <p:bgPr>
        <a:gradFill>
          <a:gsLst>
            <a:gs pos="0">
              <a:srgbClr val="10D6B6">
                <a:alpha val="70588"/>
              </a:srgbClr>
            </a:gs>
            <a:gs pos="100000">
              <a:srgbClr val="7337D4"/>
            </a:gs>
          </a:gsLst>
          <a:lin ang="0" scaled="0"/>
        </a:gradFill>
      </p:bgPr>
    </p:bg>
    <p:spTree>
      <p:nvGrpSpPr>
        <p:cNvPr id="49" name="Shape 49"/>
        <p:cNvGrpSpPr/>
        <p:nvPr/>
      </p:nvGrpSpPr>
      <p:grpSpPr>
        <a:xfrm>
          <a:off x="0" y="0"/>
          <a:ext cx="0" cy="0"/>
          <a:chOff x="0" y="0"/>
          <a:chExt cx="0" cy="0"/>
        </a:xfrm>
      </p:grpSpPr>
      <p:sp>
        <p:nvSpPr>
          <p:cNvPr id="50" name="Google Shape;50;p5"/>
          <p:cNvSpPr txBox="1"/>
          <p:nvPr>
            <p:ph hasCustomPrompt="1" type="title"/>
          </p:nvPr>
        </p:nvSpPr>
        <p:spPr>
          <a:xfrm>
            <a:off x="374450" y="1858700"/>
            <a:ext cx="1444800" cy="16194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5"/>
          <p:cNvSpPr txBox="1"/>
          <p:nvPr>
            <p:ph idx="2" type="ctrTitle"/>
          </p:nvPr>
        </p:nvSpPr>
        <p:spPr>
          <a:xfrm>
            <a:off x="1868249" y="2540048"/>
            <a:ext cx="329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52" name="Google Shape;52;p5"/>
          <p:cNvSpPr txBox="1"/>
          <p:nvPr>
            <p:ph idx="1" type="subTitle"/>
          </p:nvPr>
        </p:nvSpPr>
        <p:spPr>
          <a:xfrm>
            <a:off x="1868250" y="3180766"/>
            <a:ext cx="1906500" cy="36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cxnSp>
        <p:nvCxnSpPr>
          <p:cNvPr id="53" name="Google Shape;53;p5"/>
          <p:cNvCxnSpPr/>
          <p:nvPr/>
        </p:nvCxnSpPr>
        <p:spPr>
          <a:xfrm>
            <a:off x="0" y="3079800"/>
            <a:ext cx="40203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orient="horz" pos="1811">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3">
  <p:cSld name="CUSTOM_1_1_1_1">
    <p:bg>
      <p:bgPr>
        <a:gradFill>
          <a:gsLst>
            <a:gs pos="0">
              <a:srgbClr val="10D6B6">
                <a:alpha val="70588"/>
              </a:srgbClr>
            </a:gs>
            <a:gs pos="100000">
              <a:srgbClr val="7337D4"/>
            </a:gs>
          </a:gsLst>
          <a:lin ang="0" scaled="0"/>
        </a:gradFill>
      </p:bgPr>
    </p:bg>
    <p:spTree>
      <p:nvGrpSpPr>
        <p:cNvPr id="54" name="Shape 54"/>
        <p:cNvGrpSpPr/>
        <p:nvPr/>
      </p:nvGrpSpPr>
      <p:grpSpPr>
        <a:xfrm>
          <a:off x="0" y="0"/>
          <a:ext cx="0" cy="0"/>
          <a:chOff x="0" y="0"/>
          <a:chExt cx="0" cy="0"/>
        </a:xfrm>
      </p:grpSpPr>
      <p:sp>
        <p:nvSpPr>
          <p:cNvPr id="55" name="Google Shape;55;p6"/>
          <p:cNvSpPr txBox="1"/>
          <p:nvPr>
            <p:ph hasCustomPrompt="1" type="title"/>
          </p:nvPr>
        </p:nvSpPr>
        <p:spPr>
          <a:xfrm flipH="1">
            <a:off x="7324862" y="1858700"/>
            <a:ext cx="1444800" cy="1619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6" name="Google Shape;56;p6"/>
          <p:cNvSpPr txBox="1"/>
          <p:nvPr>
            <p:ph idx="2" type="ctrTitle"/>
          </p:nvPr>
        </p:nvSpPr>
        <p:spPr>
          <a:xfrm flipH="1">
            <a:off x="3981563" y="2540048"/>
            <a:ext cx="329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1600"/>
              <a:buNone/>
              <a:defRPr sz="1600">
                <a:solidFill>
                  <a:srgbClr val="FFFFFF"/>
                </a:solidFill>
              </a:defRPr>
            </a:lvl2pPr>
            <a:lvl3pPr lvl="2" rtl="0" algn="r">
              <a:spcBef>
                <a:spcPts val="0"/>
              </a:spcBef>
              <a:spcAft>
                <a:spcPts val="0"/>
              </a:spcAft>
              <a:buClr>
                <a:srgbClr val="FFFFFF"/>
              </a:buClr>
              <a:buSzPts val="1600"/>
              <a:buNone/>
              <a:defRPr sz="1600">
                <a:solidFill>
                  <a:srgbClr val="FFFFFF"/>
                </a:solidFill>
              </a:defRPr>
            </a:lvl3pPr>
            <a:lvl4pPr lvl="3" rtl="0" algn="r">
              <a:spcBef>
                <a:spcPts val="0"/>
              </a:spcBef>
              <a:spcAft>
                <a:spcPts val="0"/>
              </a:spcAft>
              <a:buClr>
                <a:srgbClr val="FFFFFF"/>
              </a:buClr>
              <a:buSzPts val="1600"/>
              <a:buNone/>
              <a:defRPr sz="1600">
                <a:solidFill>
                  <a:srgbClr val="FFFFFF"/>
                </a:solidFill>
              </a:defRPr>
            </a:lvl4pPr>
            <a:lvl5pPr lvl="4" rtl="0" algn="r">
              <a:spcBef>
                <a:spcPts val="0"/>
              </a:spcBef>
              <a:spcAft>
                <a:spcPts val="0"/>
              </a:spcAft>
              <a:buClr>
                <a:srgbClr val="FFFFFF"/>
              </a:buClr>
              <a:buSzPts val="1600"/>
              <a:buNone/>
              <a:defRPr sz="1600">
                <a:solidFill>
                  <a:srgbClr val="FFFFFF"/>
                </a:solidFill>
              </a:defRPr>
            </a:lvl5pPr>
            <a:lvl6pPr lvl="5" rtl="0" algn="r">
              <a:spcBef>
                <a:spcPts val="0"/>
              </a:spcBef>
              <a:spcAft>
                <a:spcPts val="0"/>
              </a:spcAft>
              <a:buClr>
                <a:srgbClr val="FFFFFF"/>
              </a:buClr>
              <a:buSzPts val="1600"/>
              <a:buNone/>
              <a:defRPr sz="1600">
                <a:solidFill>
                  <a:srgbClr val="FFFFFF"/>
                </a:solidFill>
              </a:defRPr>
            </a:lvl6pPr>
            <a:lvl7pPr lvl="6" rtl="0" algn="r">
              <a:spcBef>
                <a:spcPts val="0"/>
              </a:spcBef>
              <a:spcAft>
                <a:spcPts val="0"/>
              </a:spcAft>
              <a:buClr>
                <a:srgbClr val="FFFFFF"/>
              </a:buClr>
              <a:buSzPts val="1600"/>
              <a:buNone/>
              <a:defRPr sz="1600">
                <a:solidFill>
                  <a:srgbClr val="FFFFFF"/>
                </a:solidFill>
              </a:defRPr>
            </a:lvl7pPr>
            <a:lvl8pPr lvl="7" rtl="0" algn="r">
              <a:spcBef>
                <a:spcPts val="0"/>
              </a:spcBef>
              <a:spcAft>
                <a:spcPts val="0"/>
              </a:spcAft>
              <a:buClr>
                <a:srgbClr val="FFFFFF"/>
              </a:buClr>
              <a:buSzPts val="1600"/>
              <a:buNone/>
              <a:defRPr sz="1600">
                <a:solidFill>
                  <a:srgbClr val="FFFFFF"/>
                </a:solidFill>
              </a:defRPr>
            </a:lvl8pPr>
            <a:lvl9pPr lvl="8" rtl="0" algn="r">
              <a:spcBef>
                <a:spcPts val="0"/>
              </a:spcBef>
              <a:spcAft>
                <a:spcPts val="0"/>
              </a:spcAft>
              <a:buClr>
                <a:srgbClr val="FFFFFF"/>
              </a:buClr>
              <a:buSzPts val="1600"/>
              <a:buNone/>
              <a:defRPr sz="1600">
                <a:solidFill>
                  <a:srgbClr val="FFFFFF"/>
                </a:solidFill>
              </a:defRPr>
            </a:lvl9pPr>
          </a:lstStyle>
          <a:p/>
        </p:txBody>
      </p:sp>
      <p:sp>
        <p:nvSpPr>
          <p:cNvPr id="57" name="Google Shape;57;p6"/>
          <p:cNvSpPr txBox="1"/>
          <p:nvPr>
            <p:ph idx="1" type="subTitle"/>
          </p:nvPr>
        </p:nvSpPr>
        <p:spPr>
          <a:xfrm flipH="1">
            <a:off x="5369350" y="3180784"/>
            <a:ext cx="1906500" cy="73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gn="r">
              <a:lnSpc>
                <a:spcPct val="100000"/>
              </a:lnSpc>
              <a:spcBef>
                <a:spcPts val="0"/>
              </a:spcBef>
              <a:spcAft>
                <a:spcPts val="0"/>
              </a:spcAft>
              <a:buClr>
                <a:srgbClr val="FFFFFF"/>
              </a:buClr>
              <a:buSzPts val="1200"/>
              <a:buNone/>
              <a:defRPr>
                <a:solidFill>
                  <a:srgbClr val="FFFFFF"/>
                </a:solidFill>
              </a:defRPr>
            </a:lvl2pPr>
            <a:lvl3pPr lvl="2" rtl="0" algn="r">
              <a:lnSpc>
                <a:spcPct val="100000"/>
              </a:lnSpc>
              <a:spcBef>
                <a:spcPts val="0"/>
              </a:spcBef>
              <a:spcAft>
                <a:spcPts val="0"/>
              </a:spcAft>
              <a:buClr>
                <a:srgbClr val="FFFFFF"/>
              </a:buClr>
              <a:buSzPts val="1200"/>
              <a:buNone/>
              <a:defRPr>
                <a:solidFill>
                  <a:srgbClr val="FFFFFF"/>
                </a:solidFill>
              </a:defRPr>
            </a:lvl3pPr>
            <a:lvl4pPr lvl="3" rtl="0" algn="r">
              <a:lnSpc>
                <a:spcPct val="100000"/>
              </a:lnSpc>
              <a:spcBef>
                <a:spcPts val="0"/>
              </a:spcBef>
              <a:spcAft>
                <a:spcPts val="0"/>
              </a:spcAft>
              <a:buClr>
                <a:srgbClr val="FFFFFF"/>
              </a:buClr>
              <a:buSzPts val="1200"/>
              <a:buNone/>
              <a:defRPr>
                <a:solidFill>
                  <a:srgbClr val="FFFFFF"/>
                </a:solidFill>
              </a:defRPr>
            </a:lvl4pPr>
            <a:lvl5pPr lvl="4" rtl="0" algn="r">
              <a:lnSpc>
                <a:spcPct val="100000"/>
              </a:lnSpc>
              <a:spcBef>
                <a:spcPts val="0"/>
              </a:spcBef>
              <a:spcAft>
                <a:spcPts val="0"/>
              </a:spcAft>
              <a:buClr>
                <a:srgbClr val="FFFFFF"/>
              </a:buClr>
              <a:buSzPts val="1200"/>
              <a:buNone/>
              <a:defRPr>
                <a:solidFill>
                  <a:srgbClr val="FFFFFF"/>
                </a:solidFill>
              </a:defRPr>
            </a:lvl5pPr>
            <a:lvl6pPr lvl="5" rtl="0" algn="r">
              <a:lnSpc>
                <a:spcPct val="100000"/>
              </a:lnSpc>
              <a:spcBef>
                <a:spcPts val="0"/>
              </a:spcBef>
              <a:spcAft>
                <a:spcPts val="0"/>
              </a:spcAft>
              <a:buClr>
                <a:srgbClr val="FFFFFF"/>
              </a:buClr>
              <a:buSzPts val="1200"/>
              <a:buNone/>
              <a:defRPr>
                <a:solidFill>
                  <a:srgbClr val="FFFFFF"/>
                </a:solidFill>
              </a:defRPr>
            </a:lvl6pPr>
            <a:lvl7pPr lvl="6" rtl="0" algn="r">
              <a:lnSpc>
                <a:spcPct val="100000"/>
              </a:lnSpc>
              <a:spcBef>
                <a:spcPts val="0"/>
              </a:spcBef>
              <a:spcAft>
                <a:spcPts val="0"/>
              </a:spcAft>
              <a:buClr>
                <a:srgbClr val="FFFFFF"/>
              </a:buClr>
              <a:buSzPts val="1200"/>
              <a:buNone/>
              <a:defRPr>
                <a:solidFill>
                  <a:srgbClr val="FFFFFF"/>
                </a:solidFill>
              </a:defRPr>
            </a:lvl7pPr>
            <a:lvl8pPr lvl="7" rtl="0" algn="r">
              <a:lnSpc>
                <a:spcPct val="100000"/>
              </a:lnSpc>
              <a:spcBef>
                <a:spcPts val="0"/>
              </a:spcBef>
              <a:spcAft>
                <a:spcPts val="0"/>
              </a:spcAft>
              <a:buClr>
                <a:srgbClr val="FFFFFF"/>
              </a:buClr>
              <a:buSzPts val="1200"/>
              <a:buNone/>
              <a:defRPr>
                <a:solidFill>
                  <a:srgbClr val="FFFFFF"/>
                </a:solidFill>
              </a:defRPr>
            </a:lvl8pPr>
            <a:lvl9pPr lvl="8" rtl="0" algn="r">
              <a:lnSpc>
                <a:spcPct val="100000"/>
              </a:lnSpc>
              <a:spcBef>
                <a:spcPts val="0"/>
              </a:spcBef>
              <a:spcAft>
                <a:spcPts val="0"/>
              </a:spcAft>
              <a:buClr>
                <a:srgbClr val="FFFFFF"/>
              </a:buClr>
              <a:buSzPts val="1200"/>
              <a:buNone/>
              <a:defRPr>
                <a:solidFill>
                  <a:srgbClr val="FFFFFF"/>
                </a:solidFill>
              </a:defRPr>
            </a:lvl9pPr>
          </a:lstStyle>
          <a:p/>
        </p:txBody>
      </p:sp>
      <p:cxnSp>
        <p:nvCxnSpPr>
          <p:cNvPr id="58" name="Google Shape;58;p6"/>
          <p:cNvCxnSpPr/>
          <p:nvPr/>
        </p:nvCxnSpPr>
        <p:spPr>
          <a:xfrm rot="10800000">
            <a:off x="5123712" y="3079800"/>
            <a:ext cx="40203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orient="horz" pos="1811">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4">
  <p:cSld name="CUSTOM_1_1_1_1_1">
    <p:bg>
      <p:bgPr>
        <a:gradFill>
          <a:gsLst>
            <a:gs pos="0">
              <a:srgbClr val="10D6B6">
                <a:alpha val="70588"/>
              </a:srgbClr>
            </a:gs>
            <a:gs pos="100000">
              <a:srgbClr val="7337D4"/>
            </a:gs>
          </a:gsLst>
          <a:lin ang="0" scaled="0"/>
        </a:gradFill>
      </p:bgPr>
    </p:bg>
    <p:spTree>
      <p:nvGrpSpPr>
        <p:cNvPr id="59" name="Shape 59"/>
        <p:cNvGrpSpPr/>
        <p:nvPr/>
      </p:nvGrpSpPr>
      <p:grpSpPr>
        <a:xfrm>
          <a:off x="0" y="0"/>
          <a:ext cx="0" cy="0"/>
          <a:chOff x="0" y="0"/>
          <a:chExt cx="0" cy="0"/>
        </a:xfrm>
      </p:grpSpPr>
      <p:sp>
        <p:nvSpPr>
          <p:cNvPr id="60" name="Google Shape;60;p7"/>
          <p:cNvSpPr txBox="1"/>
          <p:nvPr>
            <p:ph hasCustomPrompt="1" type="title"/>
          </p:nvPr>
        </p:nvSpPr>
        <p:spPr>
          <a:xfrm flipH="1">
            <a:off x="7477262" y="1858700"/>
            <a:ext cx="1444800" cy="16194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1" name="Google Shape;61;p7"/>
          <p:cNvSpPr txBox="1"/>
          <p:nvPr>
            <p:ph idx="2" type="ctrTitle"/>
          </p:nvPr>
        </p:nvSpPr>
        <p:spPr>
          <a:xfrm flipH="1">
            <a:off x="3829163" y="2540048"/>
            <a:ext cx="3294300" cy="577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1600"/>
              <a:buNone/>
              <a:defRPr sz="1600">
                <a:solidFill>
                  <a:srgbClr val="FFFFFF"/>
                </a:solidFill>
              </a:defRPr>
            </a:lvl2pPr>
            <a:lvl3pPr lvl="2" rtl="0" algn="r">
              <a:spcBef>
                <a:spcPts val="0"/>
              </a:spcBef>
              <a:spcAft>
                <a:spcPts val="0"/>
              </a:spcAft>
              <a:buClr>
                <a:srgbClr val="FFFFFF"/>
              </a:buClr>
              <a:buSzPts val="1600"/>
              <a:buNone/>
              <a:defRPr sz="1600">
                <a:solidFill>
                  <a:srgbClr val="FFFFFF"/>
                </a:solidFill>
              </a:defRPr>
            </a:lvl3pPr>
            <a:lvl4pPr lvl="3" rtl="0" algn="r">
              <a:spcBef>
                <a:spcPts val="0"/>
              </a:spcBef>
              <a:spcAft>
                <a:spcPts val="0"/>
              </a:spcAft>
              <a:buClr>
                <a:srgbClr val="FFFFFF"/>
              </a:buClr>
              <a:buSzPts val="1600"/>
              <a:buNone/>
              <a:defRPr sz="1600">
                <a:solidFill>
                  <a:srgbClr val="FFFFFF"/>
                </a:solidFill>
              </a:defRPr>
            </a:lvl4pPr>
            <a:lvl5pPr lvl="4" rtl="0" algn="r">
              <a:spcBef>
                <a:spcPts val="0"/>
              </a:spcBef>
              <a:spcAft>
                <a:spcPts val="0"/>
              </a:spcAft>
              <a:buClr>
                <a:srgbClr val="FFFFFF"/>
              </a:buClr>
              <a:buSzPts val="1600"/>
              <a:buNone/>
              <a:defRPr sz="1600">
                <a:solidFill>
                  <a:srgbClr val="FFFFFF"/>
                </a:solidFill>
              </a:defRPr>
            </a:lvl5pPr>
            <a:lvl6pPr lvl="5" rtl="0" algn="r">
              <a:spcBef>
                <a:spcPts val="0"/>
              </a:spcBef>
              <a:spcAft>
                <a:spcPts val="0"/>
              </a:spcAft>
              <a:buClr>
                <a:srgbClr val="FFFFFF"/>
              </a:buClr>
              <a:buSzPts val="1600"/>
              <a:buNone/>
              <a:defRPr sz="1600">
                <a:solidFill>
                  <a:srgbClr val="FFFFFF"/>
                </a:solidFill>
              </a:defRPr>
            </a:lvl6pPr>
            <a:lvl7pPr lvl="6" rtl="0" algn="r">
              <a:spcBef>
                <a:spcPts val="0"/>
              </a:spcBef>
              <a:spcAft>
                <a:spcPts val="0"/>
              </a:spcAft>
              <a:buClr>
                <a:srgbClr val="FFFFFF"/>
              </a:buClr>
              <a:buSzPts val="1600"/>
              <a:buNone/>
              <a:defRPr sz="1600">
                <a:solidFill>
                  <a:srgbClr val="FFFFFF"/>
                </a:solidFill>
              </a:defRPr>
            </a:lvl7pPr>
            <a:lvl8pPr lvl="7" rtl="0" algn="r">
              <a:spcBef>
                <a:spcPts val="0"/>
              </a:spcBef>
              <a:spcAft>
                <a:spcPts val="0"/>
              </a:spcAft>
              <a:buClr>
                <a:srgbClr val="FFFFFF"/>
              </a:buClr>
              <a:buSzPts val="1600"/>
              <a:buNone/>
              <a:defRPr sz="1600">
                <a:solidFill>
                  <a:srgbClr val="FFFFFF"/>
                </a:solidFill>
              </a:defRPr>
            </a:lvl8pPr>
            <a:lvl9pPr lvl="8" rtl="0" algn="r">
              <a:spcBef>
                <a:spcPts val="0"/>
              </a:spcBef>
              <a:spcAft>
                <a:spcPts val="0"/>
              </a:spcAft>
              <a:buClr>
                <a:srgbClr val="FFFFFF"/>
              </a:buClr>
              <a:buSzPts val="1600"/>
              <a:buNone/>
              <a:defRPr sz="1600">
                <a:solidFill>
                  <a:srgbClr val="FFFFFF"/>
                </a:solidFill>
              </a:defRPr>
            </a:lvl9pPr>
          </a:lstStyle>
          <a:p/>
        </p:txBody>
      </p:sp>
      <p:sp>
        <p:nvSpPr>
          <p:cNvPr id="62" name="Google Shape;62;p7"/>
          <p:cNvSpPr txBox="1"/>
          <p:nvPr>
            <p:ph idx="1" type="subTitle"/>
          </p:nvPr>
        </p:nvSpPr>
        <p:spPr>
          <a:xfrm flipH="1">
            <a:off x="5216975" y="2952184"/>
            <a:ext cx="1906500" cy="7320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FFFFF"/>
              </a:buClr>
              <a:buSzPts val="1200"/>
              <a:buNone/>
              <a:defRPr>
                <a:solidFill>
                  <a:srgbClr val="FFFFFF"/>
                </a:solidFill>
              </a:defRPr>
            </a:lvl1pPr>
            <a:lvl2pPr lvl="1" rtl="0" algn="r">
              <a:lnSpc>
                <a:spcPct val="100000"/>
              </a:lnSpc>
              <a:spcBef>
                <a:spcPts val="0"/>
              </a:spcBef>
              <a:spcAft>
                <a:spcPts val="0"/>
              </a:spcAft>
              <a:buClr>
                <a:srgbClr val="FFFFFF"/>
              </a:buClr>
              <a:buSzPts val="1200"/>
              <a:buNone/>
              <a:defRPr>
                <a:solidFill>
                  <a:srgbClr val="FFFFFF"/>
                </a:solidFill>
              </a:defRPr>
            </a:lvl2pPr>
            <a:lvl3pPr lvl="2" rtl="0" algn="r">
              <a:lnSpc>
                <a:spcPct val="100000"/>
              </a:lnSpc>
              <a:spcBef>
                <a:spcPts val="0"/>
              </a:spcBef>
              <a:spcAft>
                <a:spcPts val="0"/>
              </a:spcAft>
              <a:buClr>
                <a:srgbClr val="FFFFFF"/>
              </a:buClr>
              <a:buSzPts val="1200"/>
              <a:buNone/>
              <a:defRPr>
                <a:solidFill>
                  <a:srgbClr val="FFFFFF"/>
                </a:solidFill>
              </a:defRPr>
            </a:lvl3pPr>
            <a:lvl4pPr lvl="3" rtl="0" algn="r">
              <a:lnSpc>
                <a:spcPct val="100000"/>
              </a:lnSpc>
              <a:spcBef>
                <a:spcPts val="0"/>
              </a:spcBef>
              <a:spcAft>
                <a:spcPts val="0"/>
              </a:spcAft>
              <a:buClr>
                <a:srgbClr val="FFFFFF"/>
              </a:buClr>
              <a:buSzPts val="1200"/>
              <a:buNone/>
              <a:defRPr>
                <a:solidFill>
                  <a:srgbClr val="FFFFFF"/>
                </a:solidFill>
              </a:defRPr>
            </a:lvl4pPr>
            <a:lvl5pPr lvl="4" rtl="0" algn="r">
              <a:lnSpc>
                <a:spcPct val="100000"/>
              </a:lnSpc>
              <a:spcBef>
                <a:spcPts val="0"/>
              </a:spcBef>
              <a:spcAft>
                <a:spcPts val="0"/>
              </a:spcAft>
              <a:buClr>
                <a:srgbClr val="FFFFFF"/>
              </a:buClr>
              <a:buSzPts val="1200"/>
              <a:buNone/>
              <a:defRPr>
                <a:solidFill>
                  <a:srgbClr val="FFFFFF"/>
                </a:solidFill>
              </a:defRPr>
            </a:lvl5pPr>
            <a:lvl6pPr lvl="5" rtl="0" algn="r">
              <a:lnSpc>
                <a:spcPct val="100000"/>
              </a:lnSpc>
              <a:spcBef>
                <a:spcPts val="0"/>
              </a:spcBef>
              <a:spcAft>
                <a:spcPts val="0"/>
              </a:spcAft>
              <a:buClr>
                <a:srgbClr val="FFFFFF"/>
              </a:buClr>
              <a:buSzPts val="1200"/>
              <a:buNone/>
              <a:defRPr>
                <a:solidFill>
                  <a:srgbClr val="FFFFFF"/>
                </a:solidFill>
              </a:defRPr>
            </a:lvl6pPr>
            <a:lvl7pPr lvl="6" rtl="0" algn="r">
              <a:lnSpc>
                <a:spcPct val="100000"/>
              </a:lnSpc>
              <a:spcBef>
                <a:spcPts val="0"/>
              </a:spcBef>
              <a:spcAft>
                <a:spcPts val="0"/>
              </a:spcAft>
              <a:buClr>
                <a:srgbClr val="FFFFFF"/>
              </a:buClr>
              <a:buSzPts val="1200"/>
              <a:buNone/>
              <a:defRPr>
                <a:solidFill>
                  <a:srgbClr val="FFFFFF"/>
                </a:solidFill>
              </a:defRPr>
            </a:lvl7pPr>
            <a:lvl8pPr lvl="7" rtl="0" algn="r">
              <a:lnSpc>
                <a:spcPct val="100000"/>
              </a:lnSpc>
              <a:spcBef>
                <a:spcPts val="0"/>
              </a:spcBef>
              <a:spcAft>
                <a:spcPts val="0"/>
              </a:spcAft>
              <a:buClr>
                <a:srgbClr val="FFFFFF"/>
              </a:buClr>
              <a:buSzPts val="1200"/>
              <a:buNone/>
              <a:defRPr>
                <a:solidFill>
                  <a:srgbClr val="FFFFFF"/>
                </a:solidFill>
              </a:defRPr>
            </a:lvl8pPr>
            <a:lvl9pPr lvl="8" rtl="0" algn="r">
              <a:lnSpc>
                <a:spcPct val="100000"/>
              </a:lnSpc>
              <a:spcBef>
                <a:spcPts val="0"/>
              </a:spcBef>
              <a:spcAft>
                <a:spcPts val="0"/>
              </a:spcAft>
              <a:buClr>
                <a:srgbClr val="FFFFFF"/>
              </a:buClr>
              <a:buSzPts val="1200"/>
              <a:buNone/>
              <a:defRPr>
                <a:solidFill>
                  <a:srgbClr val="FFFFFF"/>
                </a:solidFill>
              </a:defRPr>
            </a:lvl9pPr>
          </a:lstStyle>
          <a:p/>
        </p:txBody>
      </p:sp>
      <p:cxnSp>
        <p:nvCxnSpPr>
          <p:cNvPr id="63" name="Google Shape;63;p7"/>
          <p:cNvCxnSpPr/>
          <p:nvPr/>
        </p:nvCxnSpPr>
        <p:spPr>
          <a:xfrm>
            <a:off x="7324850" y="-7600"/>
            <a:ext cx="0" cy="51588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orient="horz" pos="1811">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INE 6">
  <p:cSld name="CUSTOM_1_1_1_1_1_1">
    <p:bg>
      <p:bgPr>
        <a:gradFill>
          <a:gsLst>
            <a:gs pos="0">
              <a:srgbClr val="10D6B6">
                <a:alpha val="70588"/>
              </a:srgbClr>
            </a:gs>
            <a:gs pos="100000">
              <a:srgbClr val="7337D4"/>
            </a:gs>
          </a:gsLst>
          <a:lin ang="0" scaled="0"/>
        </a:gradFill>
      </p:bgPr>
    </p:bg>
    <p:spTree>
      <p:nvGrpSpPr>
        <p:cNvPr id="64" name="Shape 64"/>
        <p:cNvGrpSpPr/>
        <p:nvPr/>
      </p:nvGrpSpPr>
      <p:grpSpPr>
        <a:xfrm>
          <a:off x="0" y="0"/>
          <a:ext cx="0" cy="0"/>
          <a:chOff x="0" y="0"/>
          <a:chExt cx="0" cy="0"/>
        </a:xfrm>
      </p:grpSpPr>
      <p:sp>
        <p:nvSpPr>
          <p:cNvPr id="65" name="Google Shape;65;p8"/>
          <p:cNvSpPr txBox="1"/>
          <p:nvPr>
            <p:ph hasCustomPrompt="1" type="title"/>
          </p:nvPr>
        </p:nvSpPr>
        <p:spPr>
          <a:xfrm>
            <a:off x="303938" y="1858700"/>
            <a:ext cx="1444800" cy="16194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FFFFFF"/>
              </a:buClr>
              <a:buSzPts val="4800"/>
              <a:buNone/>
              <a:defRPr sz="4800">
                <a:solidFill>
                  <a:srgbClr val="FFFFFF"/>
                </a:solidFill>
              </a:defRPr>
            </a:lvl1pPr>
            <a:lvl2pPr lvl="1"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2pPr>
            <a:lvl3pPr lvl="2"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3pPr>
            <a:lvl4pPr lvl="3"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4pPr>
            <a:lvl5pPr lvl="4"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5pPr>
            <a:lvl6pPr lvl="5"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6pPr>
            <a:lvl7pPr lvl="6"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7pPr>
            <a:lvl8pPr lvl="7"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8pPr>
            <a:lvl9pPr lvl="8" rtl="0" algn="r">
              <a:spcBef>
                <a:spcPts val="0"/>
              </a:spcBef>
              <a:spcAft>
                <a:spcPts val="0"/>
              </a:spcAft>
              <a:buClr>
                <a:srgbClr val="FFFFFF"/>
              </a:buClr>
              <a:buSzPts val="4800"/>
              <a:buFont typeface="Fira Sans Extra Condensed Medium"/>
              <a:buNone/>
              <a:defRPr sz="48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6" name="Google Shape;66;p8"/>
          <p:cNvSpPr txBox="1"/>
          <p:nvPr>
            <p:ph idx="2" type="ctrTitle"/>
          </p:nvPr>
        </p:nvSpPr>
        <p:spPr>
          <a:xfrm>
            <a:off x="2102537" y="2540048"/>
            <a:ext cx="3294300" cy="5778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4800"/>
              <a:buNone/>
              <a:defRPr sz="4800">
                <a:solidFill>
                  <a:srgbClr val="FFFFFF"/>
                </a:solidFill>
              </a:defRPr>
            </a:lvl1pPr>
            <a:lvl2pPr lvl="1" rtl="0">
              <a:spcBef>
                <a:spcPts val="0"/>
              </a:spcBef>
              <a:spcAft>
                <a:spcPts val="0"/>
              </a:spcAft>
              <a:buClr>
                <a:srgbClr val="FFFFFF"/>
              </a:buClr>
              <a:buSzPts val="1600"/>
              <a:buNone/>
              <a:defRPr sz="1600">
                <a:solidFill>
                  <a:srgbClr val="FFFFFF"/>
                </a:solidFill>
              </a:defRPr>
            </a:lvl2pPr>
            <a:lvl3pPr lvl="2" rtl="0">
              <a:spcBef>
                <a:spcPts val="0"/>
              </a:spcBef>
              <a:spcAft>
                <a:spcPts val="0"/>
              </a:spcAft>
              <a:buClr>
                <a:srgbClr val="FFFFFF"/>
              </a:buClr>
              <a:buSzPts val="1600"/>
              <a:buNone/>
              <a:defRPr sz="1600">
                <a:solidFill>
                  <a:srgbClr val="FFFFFF"/>
                </a:solidFill>
              </a:defRPr>
            </a:lvl3pPr>
            <a:lvl4pPr lvl="3" rtl="0">
              <a:spcBef>
                <a:spcPts val="0"/>
              </a:spcBef>
              <a:spcAft>
                <a:spcPts val="0"/>
              </a:spcAft>
              <a:buClr>
                <a:srgbClr val="FFFFFF"/>
              </a:buClr>
              <a:buSzPts val="1600"/>
              <a:buNone/>
              <a:defRPr sz="1600">
                <a:solidFill>
                  <a:srgbClr val="FFFFFF"/>
                </a:solidFill>
              </a:defRPr>
            </a:lvl4pPr>
            <a:lvl5pPr lvl="4" rtl="0">
              <a:spcBef>
                <a:spcPts val="0"/>
              </a:spcBef>
              <a:spcAft>
                <a:spcPts val="0"/>
              </a:spcAft>
              <a:buClr>
                <a:srgbClr val="FFFFFF"/>
              </a:buClr>
              <a:buSzPts val="1600"/>
              <a:buNone/>
              <a:defRPr sz="1600">
                <a:solidFill>
                  <a:srgbClr val="FFFFFF"/>
                </a:solidFill>
              </a:defRPr>
            </a:lvl5pPr>
            <a:lvl6pPr lvl="5" rtl="0">
              <a:spcBef>
                <a:spcPts val="0"/>
              </a:spcBef>
              <a:spcAft>
                <a:spcPts val="0"/>
              </a:spcAft>
              <a:buClr>
                <a:srgbClr val="FFFFFF"/>
              </a:buClr>
              <a:buSzPts val="1600"/>
              <a:buNone/>
              <a:defRPr sz="1600">
                <a:solidFill>
                  <a:srgbClr val="FFFFFF"/>
                </a:solidFill>
              </a:defRPr>
            </a:lvl6pPr>
            <a:lvl7pPr lvl="6" rtl="0">
              <a:spcBef>
                <a:spcPts val="0"/>
              </a:spcBef>
              <a:spcAft>
                <a:spcPts val="0"/>
              </a:spcAft>
              <a:buClr>
                <a:srgbClr val="FFFFFF"/>
              </a:buClr>
              <a:buSzPts val="1600"/>
              <a:buNone/>
              <a:defRPr sz="1600">
                <a:solidFill>
                  <a:srgbClr val="FFFFFF"/>
                </a:solidFill>
              </a:defRPr>
            </a:lvl7pPr>
            <a:lvl8pPr lvl="7" rtl="0">
              <a:spcBef>
                <a:spcPts val="0"/>
              </a:spcBef>
              <a:spcAft>
                <a:spcPts val="0"/>
              </a:spcAft>
              <a:buClr>
                <a:srgbClr val="FFFFFF"/>
              </a:buClr>
              <a:buSzPts val="1600"/>
              <a:buNone/>
              <a:defRPr sz="1600">
                <a:solidFill>
                  <a:srgbClr val="FFFFFF"/>
                </a:solidFill>
              </a:defRPr>
            </a:lvl8pPr>
            <a:lvl9pPr lvl="8" rtl="0">
              <a:spcBef>
                <a:spcPts val="0"/>
              </a:spcBef>
              <a:spcAft>
                <a:spcPts val="0"/>
              </a:spcAft>
              <a:buClr>
                <a:srgbClr val="FFFFFF"/>
              </a:buClr>
              <a:buSzPts val="1600"/>
              <a:buNone/>
              <a:defRPr sz="1600">
                <a:solidFill>
                  <a:srgbClr val="FFFFFF"/>
                </a:solidFill>
              </a:defRPr>
            </a:lvl9pPr>
          </a:lstStyle>
          <a:p/>
        </p:txBody>
      </p:sp>
      <p:sp>
        <p:nvSpPr>
          <p:cNvPr id="67" name="Google Shape;67;p8"/>
          <p:cNvSpPr txBox="1"/>
          <p:nvPr>
            <p:ph idx="1" type="subTitle"/>
          </p:nvPr>
        </p:nvSpPr>
        <p:spPr>
          <a:xfrm>
            <a:off x="2109125" y="2952184"/>
            <a:ext cx="1906500" cy="73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200"/>
              <a:buNone/>
              <a:defRPr>
                <a:solidFill>
                  <a:srgbClr val="FFFFFF"/>
                </a:solidFill>
              </a:defRPr>
            </a:lvl1pPr>
            <a:lvl2pPr lvl="1" rtl="0">
              <a:lnSpc>
                <a:spcPct val="100000"/>
              </a:lnSpc>
              <a:spcBef>
                <a:spcPts val="0"/>
              </a:spcBef>
              <a:spcAft>
                <a:spcPts val="0"/>
              </a:spcAft>
              <a:buClr>
                <a:srgbClr val="FFFFFF"/>
              </a:buClr>
              <a:buSzPts val="1200"/>
              <a:buNone/>
              <a:defRPr>
                <a:solidFill>
                  <a:srgbClr val="FFFFFF"/>
                </a:solidFill>
              </a:defRPr>
            </a:lvl2pPr>
            <a:lvl3pPr lvl="2" rtl="0">
              <a:lnSpc>
                <a:spcPct val="100000"/>
              </a:lnSpc>
              <a:spcBef>
                <a:spcPts val="0"/>
              </a:spcBef>
              <a:spcAft>
                <a:spcPts val="0"/>
              </a:spcAft>
              <a:buClr>
                <a:srgbClr val="FFFFFF"/>
              </a:buClr>
              <a:buSzPts val="1200"/>
              <a:buNone/>
              <a:defRPr>
                <a:solidFill>
                  <a:srgbClr val="FFFFFF"/>
                </a:solidFill>
              </a:defRPr>
            </a:lvl3pPr>
            <a:lvl4pPr lvl="3" rtl="0">
              <a:lnSpc>
                <a:spcPct val="100000"/>
              </a:lnSpc>
              <a:spcBef>
                <a:spcPts val="0"/>
              </a:spcBef>
              <a:spcAft>
                <a:spcPts val="0"/>
              </a:spcAft>
              <a:buClr>
                <a:srgbClr val="FFFFFF"/>
              </a:buClr>
              <a:buSzPts val="1200"/>
              <a:buNone/>
              <a:defRPr>
                <a:solidFill>
                  <a:srgbClr val="FFFFFF"/>
                </a:solidFill>
              </a:defRPr>
            </a:lvl4pPr>
            <a:lvl5pPr lvl="4" rtl="0">
              <a:lnSpc>
                <a:spcPct val="100000"/>
              </a:lnSpc>
              <a:spcBef>
                <a:spcPts val="0"/>
              </a:spcBef>
              <a:spcAft>
                <a:spcPts val="0"/>
              </a:spcAft>
              <a:buClr>
                <a:srgbClr val="FFFFFF"/>
              </a:buClr>
              <a:buSzPts val="1200"/>
              <a:buNone/>
              <a:defRPr>
                <a:solidFill>
                  <a:srgbClr val="FFFFFF"/>
                </a:solidFill>
              </a:defRPr>
            </a:lvl5pPr>
            <a:lvl6pPr lvl="5" rtl="0">
              <a:lnSpc>
                <a:spcPct val="100000"/>
              </a:lnSpc>
              <a:spcBef>
                <a:spcPts val="0"/>
              </a:spcBef>
              <a:spcAft>
                <a:spcPts val="0"/>
              </a:spcAft>
              <a:buClr>
                <a:srgbClr val="FFFFFF"/>
              </a:buClr>
              <a:buSzPts val="1200"/>
              <a:buNone/>
              <a:defRPr>
                <a:solidFill>
                  <a:srgbClr val="FFFFFF"/>
                </a:solidFill>
              </a:defRPr>
            </a:lvl6pPr>
            <a:lvl7pPr lvl="6" rtl="0">
              <a:lnSpc>
                <a:spcPct val="100000"/>
              </a:lnSpc>
              <a:spcBef>
                <a:spcPts val="0"/>
              </a:spcBef>
              <a:spcAft>
                <a:spcPts val="0"/>
              </a:spcAft>
              <a:buClr>
                <a:srgbClr val="FFFFFF"/>
              </a:buClr>
              <a:buSzPts val="1200"/>
              <a:buNone/>
              <a:defRPr>
                <a:solidFill>
                  <a:srgbClr val="FFFFFF"/>
                </a:solidFill>
              </a:defRPr>
            </a:lvl7pPr>
            <a:lvl8pPr lvl="7" rtl="0">
              <a:lnSpc>
                <a:spcPct val="100000"/>
              </a:lnSpc>
              <a:spcBef>
                <a:spcPts val="0"/>
              </a:spcBef>
              <a:spcAft>
                <a:spcPts val="0"/>
              </a:spcAft>
              <a:buClr>
                <a:srgbClr val="FFFFFF"/>
              </a:buClr>
              <a:buSzPts val="1200"/>
              <a:buNone/>
              <a:defRPr>
                <a:solidFill>
                  <a:srgbClr val="FFFFFF"/>
                </a:solidFill>
              </a:defRPr>
            </a:lvl8pPr>
            <a:lvl9pPr lvl="8" rtl="0">
              <a:lnSpc>
                <a:spcPct val="100000"/>
              </a:lnSpc>
              <a:spcBef>
                <a:spcPts val="0"/>
              </a:spcBef>
              <a:spcAft>
                <a:spcPts val="0"/>
              </a:spcAft>
              <a:buClr>
                <a:srgbClr val="FFFFFF"/>
              </a:buClr>
              <a:buSzPts val="1200"/>
              <a:buNone/>
              <a:defRPr>
                <a:solidFill>
                  <a:srgbClr val="FFFFFF"/>
                </a:solidFill>
              </a:defRPr>
            </a:lvl9pPr>
          </a:lstStyle>
          <a:p/>
        </p:txBody>
      </p:sp>
      <p:cxnSp>
        <p:nvCxnSpPr>
          <p:cNvPr id="68" name="Google Shape;68;p8"/>
          <p:cNvCxnSpPr/>
          <p:nvPr/>
        </p:nvCxnSpPr>
        <p:spPr>
          <a:xfrm>
            <a:off x="1901150" y="-7600"/>
            <a:ext cx="0" cy="515880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extLst>
    <p:ext uri="{DCECCB84-F9BA-43D5-87BE-67443E8EF086}">
      <p15:sldGuideLst>
        <p15:guide id="1" orient="horz" pos="1811">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2">
  <p:cSld name="CUSTOM_6">
    <p:bg>
      <p:bgPr>
        <a:gradFill>
          <a:gsLst>
            <a:gs pos="0">
              <a:srgbClr val="10D6B6">
                <a:alpha val="70588"/>
              </a:srgbClr>
            </a:gs>
            <a:gs pos="100000">
              <a:srgbClr val="7337D4"/>
            </a:gs>
          </a:gsLst>
          <a:lin ang="0" scaled="0"/>
        </a:gradFill>
      </p:bgPr>
    </p:bg>
    <p:spTree>
      <p:nvGrpSpPr>
        <p:cNvPr id="69" name="Shape 69"/>
        <p:cNvGrpSpPr/>
        <p:nvPr/>
      </p:nvGrpSpPr>
      <p:grpSpPr>
        <a:xfrm>
          <a:off x="0" y="0"/>
          <a:ext cx="0" cy="0"/>
          <a:chOff x="0" y="0"/>
          <a:chExt cx="0" cy="0"/>
        </a:xfrm>
      </p:grpSpPr>
      <p:sp>
        <p:nvSpPr>
          <p:cNvPr id="70" name="Google Shape;70;p9"/>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71" name="Google Shape;71;p9"/>
          <p:cNvCxnSpPr>
            <a:stCxn id="70" idx="2"/>
          </p:cNvCxnSpPr>
          <p:nvPr/>
        </p:nvCxnSpPr>
        <p:spPr>
          <a:xfrm>
            <a:off x="4571950" y="986500"/>
            <a:ext cx="45756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DESIGN 3">
  <p:cSld name="CUSTOM_6_2">
    <p:bg>
      <p:bgPr>
        <a:gradFill>
          <a:gsLst>
            <a:gs pos="0">
              <a:srgbClr val="10D6B6">
                <a:alpha val="70588"/>
              </a:srgbClr>
            </a:gs>
            <a:gs pos="100000">
              <a:srgbClr val="7337D4"/>
            </a:gs>
          </a:gsLst>
          <a:lin ang="0" scaled="0"/>
        </a:gradFill>
      </p:bgPr>
    </p:bg>
    <p:spTree>
      <p:nvGrpSpPr>
        <p:cNvPr id="72" name="Shape 72"/>
        <p:cNvGrpSpPr/>
        <p:nvPr/>
      </p:nvGrpSpPr>
      <p:grpSpPr>
        <a:xfrm>
          <a:off x="0" y="0"/>
          <a:ext cx="0" cy="0"/>
          <a:chOff x="0" y="0"/>
          <a:chExt cx="0" cy="0"/>
        </a:xfrm>
      </p:grpSpPr>
      <p:sp>
        <p:nvSpPr>
          <p:cNvPr id="73" name="Google Shape;73;p10"/>
          <p:cNvSpPr txBox="1"/>
          <p:nvPr>
            <p:ph type="ctrTitle"/>
          </p:nvPr>
        </p:nvSpPr>
        <p:spPr>
          <a:xfrm>
            <a:off x="619900" y="134800"/>
            <a:ext cx="7904100" cy="8517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1100"/>
              <a:buNone/>
              <a:defRPr sz="1100">
                <a:solidFill>
                  <a:srgbClr val="FFFFFF"/>
                </a:solidFill>
              </a:defRPr>
            </a:lvl2pPr>
            <a:lvl3pPr lvl="2" rtl="0" algn="ctr">
              <a:spcBef>
                <a:spcPts val="0"/>
              </a:spcBef>
              <a:spcAft>
                <a:spcPts val="0"/>
              </a:spcAft>
              <a:buClr>
                <a:srgbClr val="FFFFFF"/>
              </a:buClr>
              <a:buSzPts val="1100"/>
              <a:buNone/>
              <a:defRPr sz="1100">
                <a:solidFill>
                  <a:srgbClr val="FFFFFF"/>
                </a:solidFill>
              </a:defRPr>
            </a:lvl3pPr>
            <a:lvl4pPr lvl="3" rtl="0" algn="ctr">
              <a:spcBef>
                <a:spcPts val="0"/>
              </a:spcBef>
              <a:spcAft>
                <a:spcPts val="0"/>
              </a:spcAft>
              <a:buClr>
                <a:srgbClr val="FFFFFF"/>
              </a:buClr>
              <a:buSzPts val="1100"/>
              <a:buNone/>
              <a:defRPr sz="1100">
                <a:solidFill>
                  <a:srgbClr val="FFFFFF"/>
                </a:solidFill>
              </a:defRPr>
            </a:lvl4pPr>
            <a:lvl5pPr lvl="4" rtl="0" algn="ctr">
              <a:spcBef>
                <a:spcPts val="0"/>
              </a:spcBef>
              <a:spcAft>
                <a:spcPts val="0"/>
              </a:spcAft>
              <a:buClr>
                <a:srgbClr val="FFFFFF"/>
              </a:buClr>
              <a:buSzPts val="1100"/>
              <a:buNone/>
              <a:defRPr sz="1100">
                <a:solidFill>
                  <a:srgbClr val="FFFFFF"/>
                </a:solidFill>
              </a:defRPr>
            </a:lvl5pPr>
            <a:lvl6pPr lvl="5" rtl="0" algn="ctr">
              <a:spcBef>
                <a:spcPts val="0"/>
              </a:spcBef>
              <a:spcAft>
                <a:spcPts val="0"/>
              </a:spcAft>
              <a:buClr>
                <a:srgbClr val="FFFFFF"/>
              </a:buClr>
              <a:buSzPts val="1100"/>
              <a:buNone/>
              <a:defRPr sz="1100">
                <a:solidFill>
                  <a:srgbClr val="FFFFFF"/>
                </a:solidFill>
              </a:defRPr>
            </a:lvl6pPr>
            <a:lvl7pPr lvl="6" rtl="0" algn="ctr">
              <a:spcBef>
                <a:spcPts val="0"/>
              </a:spcBef>
              <a:spcAft>
                <a:spcPts val="0"/>
              </a:spcAft>
              <a:buClr>
                <a:srgbClr val="FFFFFF"/>
              </a:buClr>
              <a:buSzPts val="1100"/>
              <a:buNone/>
              <a:defRPr sz="1100">
                <a:solidFill>
                  <a:srgbClr val="FFFFFF"/>
                </a:solidFill>
              </a:defRPr>
            </a:lvl7pPr>
            <a:lvl8pPr lvl="7" rtl="0" algn="ctr">
              <a:spcBef>
                <a:spcPts val="0"/>
              </a:spcBef>
              <a:spcAft>
                <a:spcPts val="0"/>
              </a:spcAft>
              <a:buClr>
                <a:srgbClr val="FFFFFF"/>
              </a:buClr>
              <a:buSzPts val="1100"/>
              <a:buNone/>
              <a:defRPr sz="1100">
                <a:solidFill>
                  <a:srgbClr val="FFFFFF"/>
                </a:solidFill>
              </a:defRPr>
            </a:lvl8pPr>
            <a:lvl9pPr lvl="8" rtl="0" algn="ctr">
              <a:spcBef>
                <a:spcPts val="0"/>
              </a:spcBef>
              <a:spcAft>
                <a:spcPts val="0"/>
              </a:spcAft>
              <a:buClr>
                <a:srgbClr val="FFFFFF"/>
              </a:buClr>
              <a:buSzPts val="1100"/>
              <a:buNone/>
              <a:defRPr sz="1100">
                <a:solidFill>
                  <a:srgbClr val="FFFFFF"/>
                </a:solidFill>
              </a:defRPr>
            </a:lvl9pPr>
          </a:lstStyle>
          <a:p/>
        </p:txBody>
      </p:sp>
      <p:cxnSp>
        <p:nvCxnSpPr>
          <p:cNvPr id="74" name="Google Shape;74;p10"/>
          <p:cNvCxnSpPr/>
          <p:nvPr/>
        </p:nvCxnSpPr>
        <p:spPr>
          <a:xfrm>
            <a:off x="-32325" y="986500"/>
            <a:ext cx="4575600" cy="0"/>
          </a:xfrm>
          <a:prstGeom prst="straightConnector1">
            <a:avLst/>
          </a:prstGeom>
          <a:noFill/>
          <a:ln cap="flat" cmpd="sng" w="28575">
            <a:solidFill>
              <a:srgbClr val="FFFFFF"/>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434343"/>
              </a:buClr>
              <a:buSzPts val="2800"/>
              <a:buFont typeface="Saira ExtraCondensed SemiBold"/>
              <a:buNone/>
              <a:defRPr sz="2800">
                <a:solidFill>
                  <a:srgbClr val="434343"/>
                </a:solidFill>
                <a:latin typeface="Saira ExtraCondensed SemiBold"/>
                <a:ea typeface="Saira ExtraCondensed SemiBold"/>
                <a:cs typeface="Saira ExtraCondensed SemiBold"/>
                <a:sym typeface="Saira ExtraCondensed SemiBold"/>
              </a:defRPr>
            </a:lvl1pPr>
            <a:lvl2pPr lvl="1">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2pPr>
            <a:lvl3pPr lvl="2">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3pPr>
            <a:lvl4pPr lvl="3">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4pPr>
            <a:lvl5pPr lvl="4">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5pPr>
            <a:lvl6pPr lvl="5">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6pPr>
            <a:lvl7pPr lvl="6">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7pPr>
            <a:lvl8pPr lvl="7">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8pPr>
            <a:lvl9pPr lvl="8">
              <a:spcBef>
                <a:spcPts val="0"/>
              </a:spcBef>
              <a:spcAft>
                <a:spcPts val="0"/>
              </a:spcAft>
              <a:buClr>
                <a:srgbClr val="666666"/>
              </a:buClr>
              <a:buSzPts val="2800"/>
              <a:buFont typeface="Squada One"/>
              <a:buNone/>
              <a:defRPr sz="2800">
                <a:solidFill>
                  <a:srgbClr val="666666"/>
                </a:solidFill>
                <a:latin typeface="Squada One"/>
                <a:ea typeface="Squada One"/>
                <a:cs typeface="Squada One"/>
                <a:sym typeface="Squada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1pPr>
            <a:lvl2pPr indent="-304800" lvl="1" marL="9144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2pPr>
            <a:lvl3pPr indent="-304800" lvl="2" marL="13716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3pPr>
            <a:lvl4pPr indent="-304800" lvl="3" marL="18288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4pPr>
            <a:lvl5pPr indent="-304800" lvl="4" marL="22860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5pPr>
            <a:lvl6pPr indent="-304800" lvl="5" marL="27432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6pPr>
            <a:lvl7pPr indent="-304800" lvl="6" marL="32004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7pPr>
            <a:lvl8pPr indent="-304800" lvl="7" marL="3657600" rtl="0">
              <a:lnSpc>
                <a:spcPct val="115000"/>
              </a:lnSpc>
              <a:spcBef>
                <a:spcPts val="1600"/>
              </a:spcBef>
              <a:spcAft>
                <a:spcPts val="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8pPr>
            <a:lvl9pPr indent="-304800" lvl="8" marL="4114800" rtl="0">
              <a:lnSpc>
                <a:spcPct val="115000"/>
              </a:lnSpc>
              <a:spcBef>
                <a:spcPts val="1600"/>
              </a:spcBef>
              <a:spcAft>
                <a:spcPts val="1600"/>
              </a:spcAft>
              <a:buClr>
                <a:srgbClr val="666666"/>
              </a:buClr>
              <a:buSzPts val="1200"/>
              <a:buFont typeface="Barlow Semi Condensed"/>
              <a:buChar char="■"/>
              <a:defRPr sz="1200">
                <a:solidFill>
                  <a:srgbClr val="666666"/>
                </a:solidFill>
                <a:latin typeface="Barlow Semi Condensed"/>
                <a:ea typeface="Barlow Semi Condensed"/>
                <a:cs typeface="Barlow Semi Condensed"/>
                <a:sym typeface="Barlow Semi Condensed"/>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666666"/>
                </a:solidFill>
                <a:latin typeface="Roboto Slab Regular"/>
                <a:ea typeface="Roboto Slab Regular"/>
                <a:cs typeface="Roboto Slab Regular"/>
                <a:sym typeface="Roboto Slab Regular"/>
              </a:defRPr>
            </a:lvl1pPr>
            <a:lvl2pPr lvl="1" algn="r">
              <a:buNone/>
              <a:defRPr sz="1300">
                <a:solidFill>
                  <a:srgbClr val="666666"/>
                </a:solidFill>
                <a:latin typeface="Roboto Slab Regular"/>
                <a:ea typeface="Roboto Slab Regular"/>
                <a:cs typeface="Roboto Slab Regular"/>
                <a:sym typeface="Roboto Slab Regular"/>
              </a:defRPr>
            </a:lvl2pPr>
            <a:lvl3pPr lvl="2" algn="r">
              <a:buNone/>
              <a:defRPr sz="1300">
                <a:solidFill>
                  <a:srgbClr val="666666"/>
                </a:solidFill>
                <a:latin typeface="Roboto Slab Regular"/>
                <a:ea typeface="Roboto Slab Regular"/>
                <a:cs typeface="Roboto Slab Regular"/>
                <a:sym typeface="Roboto Slab Regular"/>
              </a:defRPr>
            </a:lvl3pPr>
            <a:lvl4pPr lvl="3" algn="r">
              <a:buNone/>
              <a:defRPr sz="1300">
                <a:solidFill>
                  <a:srgbClr val="666666"/>
                </a:solidFill>
                <a:latin typeface="Roboto Slab Regular"/>
                <a:ea typeface="Roboto Slab Regular"/>
                <a:cs typeface="Roboto Slab Regular"/>
                <a:sym typeface="Roboto Slab Regular"/>
              </a:defRPr>
            </a:lvl4pPr>
            <a:lvl5pPr lvl="4" algn="r">
              <a:buNone/>
              <a:defRPr sz="1300">
                <a:solidFill>
                  <a:srgbClr val="666666"/>
                </a:solidFill>
                <a:latin typeface="Roboto Slab Regular"/>
                <a:ea typeface="Roboto Slab Regular"/>
                <a:cs typeface="Roboto Slab Regular"/>
                <a:sym typeface="Roboto Slab Regular"/>
              </a:defRPr>
            </a:lvl5pPr>
            <a:lvl6pPr lvl="5" algn="r">
              <a:buNone/>
              <a:defRPr sz="1300">
                <a:solidFill>
                  <a:srgbClr val="666666"/>
                </a:solidFill>
                <a:latin typeface="Roboto Slab Regular"/>
                <a:ea typeface="Roboto Slab Regular"/>
                <a:cs typeface="Roboto Slab Regular"/>
                <a:sym typeface="Roboto Slab Regular"/>
              </a:defRPr>
            </a:lvl6pPr>
            <a:lvl7pPr lvl="6" algn="r">
              <a:buNone/>
              <a:defRPr sz="1300">
                <a:solidFill>
                  <a:srgbClr val="666666"/>
                </a:solidFill>
                <a:latin typeface="Roboto Slab Regular"/>
                <a:ea typeface="Roboto Slab Regular"/>
                <a:cs typeface="Roboto Slab Regular"/>
                <a:sym typeface="Roboto Slab Regular"/>
              </a:defRPr>
            </a:lvl7pPr>
            <a:lvl8pPr lvl="7" algn="r">
              <a:buNone/>
              <a:defRPr sz="1300">
                <a:solidFill>
                  <a:srgbClr val="666666"/>
                </a:solidFill>
                <a:latin typeface="Roboto Slab Regular"/>
                <a:ea typeface="Roboto Slab Regular"/>
                <a:cs typeface="Roboto Slab Regular"/>
                <a:sym typeface="Roboto Slab Regular"/>
              </a:defRPr>
            </a:lvl8pPr>
            <a:lvl9pPr lvl="8" algn="r">
              <a:buNone/>
              <a:defRPr sz="1300">
                <a:solidFill>
                  <a:srgbClr val="666666"/>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D6B6">
                <a:alpha val="70588"/>
              </a:srgbClr>
            </a:gs>
            <a:gs pos="100000">
              <a:srgbClr val="7337D4"/>
            </a:gs>
          </a:gsLst>
          <a:lin ang="0" scaled="0"/>
        </a:gradFill>
      </p:bgPr>
    </p:bg>
    <p:spTree>
      <p:nvGrpSpPr>
        <p:cNvPr id="119" name="Shape 119"/>
        <p:cNvGrpSpPr/>
        <p:nvPr/>
      </p:nvGrpSpPr>
      <p:grpSpPr>
        <a:xfrm>
          <a:off x="0" y="0"/>
          <a:ext cx="0" cy="0"/>
          <a:chOff x="0" y="0"/>
          <a:chExt cx="0" cy="0"/>
        </a:xfrm>
      </p:grpSpPr>
      <p:sp>
        <p:nvSpPr>
          <p:cNvPr id="120" name="Google Shape;120;p16"/>
          <p:cNvSpPr txBox="1"/>
          <p:nvPr>
            <p:ph idx="1" type="subTitle"/>
          </p:nvPr>
        </p:nvSpPr>
        <p:spPr>
          <a:xfrm flipH="1">
            <a:off x="1144700" y="3316575"/>
            <a:ext cx="1934400" cy="67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Matthew Leong, Siddhant Chauhan, Chirag Ramesh, Grayson Taylor, </a:t>
            </a:r>
            <a:endParaRPr/>
          </a:p>
          <a:p>
            <a:pPr indent="0" lvl="0" marL="0" rtl="0" algn="l">
              <a:spcBef>
                <a:spcPts val="0"/>
              </a:spcBef>
              <a:spcAft>
                <a:spcPts val="0"/>
              </a:spcAft>
              <a:buNone/>
            </a:pPr>
            <a:r>
              <a:rPr lang="es"/>
              <a:t>David Cruz (Afternoon Cohort)</a:t>
            </a:r>
            <a:endParaRPr/>
          </a:p>
        </p:txBody>
      </p:sp>
      <p:sp>
        <p:nvSpPr>
          <p:cNvPr id="121" name="Google Shape;121;p16"/>
          <p:cNvSpPr txBox="1"/>
          <p:nvPr>
            <p:ph type="ctrTitle"/>
          </p:nvPr>
        </p:nvSpPr>
        <p:spPr>
          <a:xfrm flipH="1">
            <a:off x="-201075" y="1906075"/>
            <a:ext cx="5506500" cy="1197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XBOX VS PS5 </a:t>
            </a:r>
            <a:endParaRPr>
              <a:latin typeface="Saira ExtraCondensed SemiBold"/>
              <a:ea typeface="Saira ExtraCondensed SemiBold"/>
              <a:cs typeface="Saira ExtraCondensed SemiBold"/>
              <a:sym typeface="Saira ExtraCondensed SemiBold"/>
            </a:endParaRPr>
          </a:p>
        </p:txBody>
      </p:sp>
      <p:pic>
        <p:nvPicPr>
          <p:cNvPr id="122" name="Google Shape;122;p16"/>
          <p:cNvPicPr preferRelativeResize="0"/>
          <p:nvPr/>
        </p:nvPicPr>
        <p:blipFill>
          <a:blip r:embed="rId3">
            <a:alphaModFix/>
          </a:blip>
          <a:stretch>
            <a:fillRect/>
          </a:stretch>
        </p:blipFill>
        <p:spPr>
          <a:xfrm>
            <a:off x="4612400" y="389200"/>
            <a:ext cx="4300148" cy="4231048"/>
          </a:xfrm>
          <a:prstGeom prst="rect">
            <a:avLst/>
          </a:prstGeom>
          <a:noFill/>
          <a:ln>
            <a:noFill/>
          </a:ln>
          <a:effectLst>
            <a:outerShdw blurRad="57150" rotWithShape="0" algn="bl" dir="5400000" dist="19050">
              <a:srgbClr val="000000">
                <a:alpha val="50000"/>
              </a:srgbClr>
            </a:outerShdw>
          </a:effectLst>
        </p:spPr>
      </p:pic>
      <p:pic>
        <p:nvPicPr>
          <p:cNvPr id="123" name="Google Shape;123;p16"/>
          <p:cNvPicPr preferRelativeResize="0"/>
          <p:nvPr/>
        </p:nvPicPr>
        <p:blipFill>
          <a:blip r:embed="rId4">
            <a:alphaModFix amt="66000"/>
          </a:blip>
          <a:stretch>
            <a:fillRect/>
          </a:stretch>
        </p:blipFill>
        <p:spPr>
          <a:xfrm>
            <a:off x="166350" y="142400"/>
            <a:ext cx="1122650" cy="1122650"/>
          </a:xfrm>
          <a:prstGeom prst="rect">
            <a:avLst/>
          </a:prstGeom>
          <a:noFill/>
          <a:ln>
            <a:noFill/>
          </a:ln>
          <a:effectLst>
            <a:reflection blurRad="0" dir="5400000" dist="38100" endA="0" endPos="10000" fadeDir="5400012" kx="0" rotWithShape="0" algn="bl" stA="20000" stPos="0" sy="-100000" ky="0"/>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idx="1" type="subTitle"/>
          </p:nvPr>
        </p:nvSpPr>
        <p:spPr>
          <a:xfrm flipH="1">
            <a:off x="1320363" y="2194700"/>
            <a:ext cx="1506900" cy="5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u="sng"/>
              <a:t>Casual Gamers </a:t>
            </a:r>
            <a:endParaRPr b="1" sz="1600" u="sng"/>
          </a:p>
          <a:p>
            <a:pPr indent="0" lvl="0" marL="0" rtl="0" algn="l">
              <a:spcBef>
                <a:spcPts val="0"/>
              </a:spcBef>
              <a:spcAft>
                <a:spcPts val="0"/>
              </a:spcAft>
              <a:buNone/>
            </a:pPr>
            <a:r>
              <a:t/>
            </a:r>
            <a:endParaRPr b="1" sz="1600" u="sng"/>
          </a:p>
        </p:txBody>
      </p:sp>
      <p:sp>
        <p:nvSpPr>
          <p:cNvPr id="201" name="Google Shape;201;p25"/>
          <p:cNvSpPr txBox="1"/>
          <p:nvPr>
            <p:ph type="ctrTitle"/>
          </p:nvPr>
        </p:nvSpPr>
        <p:spPr>
          <a:xfrm>
            <a:off x="1958625" y="364400"/>
            <a:ext cx="4606200" cy="774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Attribute Lift Analysis</a:t>
            </a:r>
            <a:endParaRPr/>
          </a:p>
        </p:txBody>
      </p:sp>
      <p:sp>
        <p:nvSpPr>
          <p:cNvPr id="202" name="Google Shape;202;p25"/>
          <p:cNvSpPr txBox="1"/>
          <p:nvPr>
            <p:ph idx="1" type="subTitle"/>
          </p:nvPr>
        </p:nvSpPr>
        <p:spPr>
          <a:xfrm flipH="1">
            <a:off x="5523475" y="2220950"/>
            <a:ext cx="1686900" cy="4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u="sng"/>
              <a:t>Hardcore Gamers</a:t>
            </a:r>
            <a:endParaRPr b="1" sz="1600" u="sng"/>
          </a:p>
          <a:p>
            <a:pPr indent="0" lvl="0" marL="0" rtl="0" algn="l">
              <a:spcBef>
                <a:spcPts val="0"/>
              </a:spcBef>
              <a:spcAft>
                <a:spcPts val="0"/>
              </a:spcAft>
              <a:buNone/>
            </a:pPr>
            <a:r>
              <a:t/>
            </a:r>
            <a:endParaRPr b="1" sz="1600" u="sng"/>
          </a:p>
        </p:txBody>
      </p:sp>
      <p:pic>
        <p:nvPicPr>
          <p:cNvPr id="203" name="Google Shape;203;p25"/>
          <p:cNvPicPr preferRelativeResize="0"/>
          <p:nvPr/>
        </p:nvPicPr>
        <p:blipFill>
          <a:blip r:embed="rId3">
            <a:alphaModFix/>
          </a:blip>
          <a:stretch>
            <a:fillRect/>
          </a:stretch>
        </p:blipFill>
        <p:spPr>
          <a:xfrm>
            <a:off x="330250" y="2952425"/>
            <a:ext cx="4053875" cy="1592875"/>
          </a:xfrm>
          <a:prstGeom prst="rect">
            <a:avLst/>
          </a:prstGeom>
          <a:noFill/>
          <a:ln>
            <a:noFill/>
          </a:ln>
        </p:spPr>
      </p:pic>
      <p:pic>
        <p:nvPicPr>
          <p:cNvPr id="204" name="Google Shape;204;p25"/>
          <p:cNvPicPr preferRelativeResize="0"/>
          <p:nvPr/>
        </p:nvPicPr>
        <p:blipFill>
          <a:blip r:embed="rId4">
            <a:alphaModFix/>
          </a:blip>
          <a:stretch>
            <a:fillRect/>
          </a:stretch>
        </p:blipFill>
        <p:spPr>
          <a:xfrm>
            <a:off x="4768000" y="2952425"/>
            <a:ext cx="3764259" cy="1592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6"/>
          <p:cNvSpPr txBox="1"/>
          <p:nvPr>
            <p:ph idx="1" type="subTitle"/>
          </p:nvPr>
        </p:nvSpPr>
        <p:spPr>
          <a:xfrm flipH="1">
            <a:off x="524100" y="2065938"/>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XBOX</a:t>
            </a:r>
            <a:r>
              <a:rPr b="1" lang="es" sz="2000" u="sng"/>
              <a:t> </a:t>
            </a:r>
            <a:endParaRPr b="1" sz="2000" u="sng"/>
          </a:p>
          <a:p>
            <a:pPr indent="0" lvl="0" marL="0" rtl="0" algn="l">
              <a:spcBef>
                <a:spcPts val="0"/>
              </a:spcBef>
              <a:spcAft>
                <a:spcPts val="0"/>
              </a:spcAft>
              <a:buNone/>
            </a:pPr>
            <a:r>
              <a:t/>
            </a:r>
            <a:endParaRPr b="1" sz="2000" u="sng"/>
          </a:p>
        </p:txBody>
      </p:sp>
      <p:sp>
        <p:nvSpPr>
          <p:cNvPr id="210" name="Google Shape;210;p26"/>
          <p:cNvSpPr txBox="1"/>
          <p:nvPr>
            <p:ph type="ctrTitle"/>
          </p:nvPr>
        </p:nvSpPr>
        <p:spPr>
          <a:xfrm>
            <a:off x="2521501" y="646925"/>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Sentiment </a:t>
            </a:r>
            <a:r>
              <a:rPr lang="es"/>
              <a:t>Analysis</a:t>
            </a:r>
            <a:endParaRPr/>
          </a:p>
          <a:p>
            <a:pPr indent="0" lvl="0" marL="0" rtl="0" algn="ctr">
              <a:spcBef>
                <a:spcPts val="0"/>
              </a:spcBef>
              <a:spcAft>
                <a:spcPts val="0"/>
              </a:spcAft>
              <a:buNone/>
            </a:pPr>
            <a:r>
              <a:rPr lang="es"/>
              <a:t>Hardcore Gamers</a:t>
            </a:r>
            <a:endParaRPr/>
          </a:p>
        </p:txBody>
      </p:sp>
      <p:sp>
        <p:nvSpPr>
          <p:cNvPr id="211" name="Google Shape;211;p26"/>
          <p:cNvSpPr txBox="1"/>
          <p:nvPr>
            <p:ph idx="1" type="subTitle"/>
          </p:nvPr>
        </p:nvSpPr>
        <p:spPr>
          <a:xfrm flipH="1">
            <a:off x="5522063" y="2065950"/>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PS5</a:t>
            </a:r>
            <a:r>
              <a:rPr b="1" lang="es" sz="2000" u="sng"/>
              <a:t> </a:t>
            </a:r>
            <a:endParaRPr b="1" sz="2000" u="sng"/>
          </a:p>
          <a:p>
            <a:pPr indent="0" lvl="0" marL="0" rtl="0" algn="l">
              <a:spcBef>
                <a:spcPts val="0"/>
              </a:spcBef>
              <a:spcAft>
                <a:spcPts val="0"/>
              </a:spcAft>
              <a:buNone/>
            </a:pPr>
            <a:r>
              <a:t/>
            </a:r>
            <a:endParaRPr b="1" sz="2000" u="sng"/>
          </a:p>
        </p:txBody>
      </p:sp>
      <p:pic>
        <p:nvPicPr>
          <p:cNvPr id="212" name="Google Shape;212;p26"/>
          <p:cNvPicPr preferRelativeResize="0"/>
          <p:nvPr/>
        </p:nvPicPr>
        <p:blipFill>
          <a:blip r:embed="rId3">
            <a:alphaModFix/>
          </a:blip>
          <a:stretch>
            <a:fillRect/>
          </a:stretch>
        </p:blipFill>
        <p:spPr>
          <a:xfrm>
            <a:off x="4814150" y="2736550"/>
            <a:ext cx="4264075" cy="1561500"/>
          </a:xfrm>
          <a:prstGeom prst="rect">
            <a:avLst/>
          </a:prstGeom>
          <a:noFill/>
          <a:ln>
            <a:noFill/>
          </a:ln>
        </p:spPr>
      </p:pic>
      <p:pic>
        <p:nvPicPr>
          <p:cNvPr id="213" name="Google Shape;213;p26"/>
          <p:cNvPicPr preferRelativeResize="0"/>
          <p:nvPr/>
        </p:nvPicPr>
        <p:blipFill>
          <a:blip r:embed="rId4">
            <a:alphaModFix/>
          </a:blip>
          <a:stretch>
            <a:fillRect/>
          </a:stretch>
        </p:blipFill>
        <p:spPr>
          <a:xfrm>
            <a:off x="108675" y="2736550"/>
            <a:ext cx="4264075" cy="172848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7"/>
          <p:cNvSpPr txBox="1"/>
          <p:nvPr>
            <p:ph idx="1" type="subTitle"/>
          </p:nvPr>
        </p:nvSpPr>
        <p:spPr>
          <a:xfrm flipH="1">
            <a:off x="524100" y="2065938"/>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XBOX </a:t>
            </a:r>
            <a:endParaRPr b="1" sz="2000" u="sng"/>
          </a:p>
          <a:p>
            <a:pPr indent="0" lvl="0" marL="0" rtl="0" algn="l">
              <a:spcBef>
                <a:spcPts val="0"/>
              </a:spcBef>
              <a:spcAft>
                <a:spcPts val="0"/>
              </a:spcAft>
              <a:buNone/>
            </a:pPr>
            <a:r>
              <a:t/>
            </a:r>
            <a:endParaRPr b="1" sz="2000" u="sng"/>
          </a:p>
        </p:txBody>
      </p:sp>
      <p:sp>
        <p:nvSpPr>
          <p:cNvPr id="219" name="Google Shape;219;p27"/>
          <p:cNvSpPr txBox="1"/>
          <p:nvPr>
            <p:ph type="ctrTitle"/>
          </p:nvPr>
        </p:nvSpPr>
        <p:spPr>
          <a:xfrm>
            <a:off x="2521501" y="646925"/>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Sentiment Analysis</a:t>
            </a:r>
            <a:endParaRPr/>
          </a:p>
          <a:p>
            <a:pPr indent="0" lvl="0" marL="0" rtl="0" algn="ctr">
              <a:spcBef>
                <a:spcPts val="0"/>
              </a:spcBef>
              <a:spcAft>
                <a:spcPts val="0"/>
              </a:spcAft>
              <a:buNone/>
            </a:pPr>
            <a:r>
              <a:rPr lang="es"/>
              <a:t>Casual Gamers</a:t>
            </a:r>
            <a:endParaRPr/>
          </a:p>
        </p:txBody>
      </p:sp>
      <p:sp>
        <p:nvSpPr>
          <p:cNvPr id="220" name="Google Shape;220;p27"/>
          <p:cNvSpPr txBox="1"/>
          <p:nvPr>
            <p:ph idx="1" type="subTitle"/>
          </p:nvPr>
        </p:nvSpPr>
        <p:spPr>
          <a:xfrm flipH="1">
            <a:off x="5522063" y="2065950"/>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PS5 </a:t>
            </a:r>
            <a:endParaRPr b="1" sz="2000" u="sng"/>
          </a:p>
          <a:p>
            <a:pPr indent="0" lvl="0" marL="0" rtl="0" algn="l">
              <a:spcBef>
                <a:spcPts val="0"/>
              </a:spcBef>
              <a:spcAft>
                <a:spcPts val="0"/>
              </a:spcAft>
              <a:buNone/>
            </a:pPr>
            <a:r>
              <a:t/>
            </a:r>
            <a:endParaRPr b="1" sz="2000" u="sng"/>
          </a:p>
        </p:txBody>
      </p:sp>
      <p:pic>
        <p:nvPicPr>
          <p:cNvPr id="221" name="Google Shape;221;p27"/>
          <p:cNvPicPr preferRelativeResize="0"/>
          <p:nvPr/>
        </p:nvPicPr>
        <p:blipFill>
          <a:blip r:embed="rId3">
            <a:alphaModFix/>
          </a:blip>
          <a:stretch>
            <a:fillRect/>
          </a:stretch>
        </p:blipFill>
        <p:spPr>
          <a:xfrm>
            <a:off x="5001884" y="2727662"/>
            <a:ext cx="4065491" cy="1632600"/>
          </a:xfrm>
          <a:prstGeom prst="rect">
            <a:avLst/>
          </a:prstGeom>
          <a:noFill/>
          <a:ln>
            <a:noFill/>
          </a:ln>
        </p:spPr>
      </p:pic>
      <p:pic>
        <p:nvPicPr>
          <p:cNvPr id="222" name="Google Shape;222;p27"/>
          <p:cNvPicPr preferRelativeResize="0"/>
          <p:nvPr/>
        </p:nvPicPr>
        <p:blipFill>
          <a:blip r:embed="rId4">
            <a:alphaModFix/>
          </a:blip>
          <a:stretch>
            <a:fillRect/>
          </a:stretch>
        </p:blipFill>
        <p:spPr>
          <a:xfrm>
            <a:off x="354100" y="2727650"/>
            <a:ext cx="4065500" cy="17874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8"/>
          <p:cNvSpPr txBox="1"/>
          <p:nvPr>
            <p:ph idx="1" type="subTitle"/>
          </p:nvPr>
        </p:nvSpPr>
        <p:spPr>
          <a:xfrm flipH="1">
            <a:off x="316275" y="1149663"/>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XBOX Fan-base</a:t>
            </a:r>
            <a:r>
              <a:rPr b="1" lang="es" sz="2000" u="sng"/>
              <a:t> </a:t>
            </a:r>
            <a:endParaRPr b="1" sz="2000" u="sng"/>
          </a:p>
          <a:p>
            <a:pPr indent="0" lvl="0" marL="0" rtl="0" algn="l">
              <a:spcBef>
                <a:spcPts val="0"/>
              </a:spcBef>
              <a:spcAft>
                <a:spcPts val="0"/>
              </a:spcAft>
              <a:buNone/>
            </a:pPr>
            <a:r>
              <a:t/>
            </a:r>
            <a:endParaRPr b="1" sz="2000" u="sng"/>
          </a:p>
        </p:txBody>
      </p:sp>
      <p:sp>
        <p:nvSpPr>
          <p:cNvPr id="228" name="Google Shape;228;p28"/>
          <p:cNvSpPr txBox="1"/>
          <p:nvPr>
            <p:ph type="ctrTitle"/>
          </p:nvPr>
        </p:nvSpPr>
        <p:spPr>
          <a:xfrm>
            <a:off x="2467351" y="116350"/>
            <a:ext cx="42093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Top 5 Attributes</a:t>
            </a:r>
            <a:endParaRPr/>
          </a:p>
        </p:txBody>
      </p:sp>
      <p:sp>
        <p:nvSpPr>
          <p:cNvPr id="229" name="Google Shape;229;p28"/>
          <p:cNvSpPr txBox="1"/>
          <p:nvPr>
            <p:ph idx="1" type="subTitle"/>
          </p:nvPr>
        </p:nvSpPr>
        <p:spPr>
          <a:xfrm flipH="1">
            <a:off x="5667200" y="1149675"/>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PS5 Fan-base</a:t>
            </a:r>
            <a:r>
              <a:rPr b="1" lang="es" sz="2000" u="sng"/>
              <a:t> </a:t>
            </a:r>
            <a:endParaRPr b="1" sz="2000" u="sng"/>
          </a:p>
          <a:p>
            <a:pPr indent="0" lvl="0" marL="0" rtl="0" algn="l">
              <a:spcBef>
                <a:spcPts val="0"/>
              </a:spcBef>
              <a:spcAft>
                <a:spcPts val="0"/>
              </a:spcAft>
              <a:buNone/>
            </a:pPr>
            <a:r>
              <a:t/>
            </a:r>
            <a:endParaRPr b="1" sz="2000" u="sng"/>
          </a:p>
        </p:txBody>
      </p:sp>
      <p:pic>
        <p:nvPicPr>
          <p:cNvPr id="230" name="Google Shape;230;p28"/>
          <p:cNvPicPr preferRelativeResize="0"/>
          <p:nvPr/>
        </p:nvPicPr>
        <p:blipFill>
          <a:blip r:embed="rId3">
            <a:alphaModFix/>
          </a:blip>
          <a:stretch>
            <a:fillRect/>
          </a:stretch>
        </p:blipFill>
        <p:spPr>
          <a:xfrm>
            <a:off x="5783175" y="1689463"/>
            <a:ext cx="1423309" cy="2998438"/>
          </a:xfrm>
          <a:prstGeom prst="rect">
            <a:avLst/>
          </a:prstGeom>
          <a:noFill/>
          <a:ln>
            <a:noFill/>
          </a:ln>
        </p:spPr>
      </p:pic>
      <p:pic>
        <p:nvPicPr>
          <p:cNvPr id="231" name="Google Shape;231;p28"/>
          <p:cNvPicPr preferRelativeResize="0"/>
          <p:nvPr/>
        </p:nvPicPr>
        <p:blipFill>
          <a:blip r:embed="rId4">
            <a:alphaModFix/>
          </a:blip>
          <a:stretch>
            <a:fillRect/>
          </a:stretch>
        </p:blipFill>
        <p:spPr>
          <a:xfrm>
            <a:off x="316275" y="1887538"/>
            <a:ext cx="1828800" cy="2800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9"/>
          <p:cNvSpPr txBox="1"/>
          <p:nvPr>
            <p:ph idx="1" type="subTitle"/>
          </p:nvPr>
        </p:nvSpPr>
        <p:spPr>
          <a:xfrm flipH="1">
            <a:off x="316275" y="1149663"/>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XBOX Fan-base </a:t>
            </a:r>
            <a:endParaRPr b="1" sz="2000" u="sng"/>
          </a:p>
          <a:p>
            <a:pPr indent="0" lvl="0" marL="0" rtl="0" algn="l">
              <a:spcBef>
                <a:spcPts val="0"/>
              </a:spcBef>
              <a:spcAft>
                <a:spcPts val="0"/>
              </a:spcAft>
              <a:buNone/>
            </a:pPr>
            <a:r>
              <a:t/>
            </a:r>
            <a:endParaRPr b="1" sz="2000" u="sng"/>
          </a:p>
        </p:txBody>
      </p:sp>
      <p:sp>
        <p:nvSpPr>
          <p:cNvPr id="237" name="Google Shape;237;p29"/>
          <p:cNvSpPr txBox="1"/>
          <p:nvPr>
            <p:ph type="ctrTitle"/>
          </p:nvPr>
        </p:nvSpPr>
        <p:spPr>
          <a:xfrm>
            <a:off x="2467351" y="116350"/>
            <a:ext cx="42093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Sentiment Analysis</a:t>
            </a:r>
            <a:endParaRPr/>
          </a:p>
        </p:txBody>
      </p:sp>
      <p:sp>
        <p:nvSpPr>
          <p:cNvPr id="238" name="Google Shape;238;p29"/>
          <p:cNvSpPr txBox="1"/>
          <p:nvPr>
            <p:ph idx="1" type="subTitle"/>
          </p:nvPr>
        </p:nvSpPr>
        <p:spPr>
          <a:xfrm flipH="1">
            <a:off x="5667200" y="1149675"/>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PS5 Fan-base </a:t>
            </a:r>
            <a:endParaRPr b="1" sz="2000" u="sng"/>
          </a:p>
          <a:p>
            <a:pPr indent="0" lvl="0" marL="0" rtl="0" algn="l">
              <a:spcBef>
                <a:spcPts val="0"/>
              </a:spcBef>
              <a:spcAft>
                <a:spcPts val="0"/>
              </a:spcAft>
              <a:buNone/>
            </a:pPr>
            <a:r>
              <a:t/>
            </a:r>
            <a:endParaRPr b="1" sz="2000" u="sng"/>
          </a:p>
        </p:txBody>
      </p:sp>
      <p:pic>
        <p:nvPicPr>
          <p:cNvPr id="239" name="Google Shape;239;p29"/>
          <p:cNvPicPr preferRelativeResize="0"/>
          <p:nvPr/>
        </p:nvPicPr>
        <p:blipFill>
          <a:blip r:embed="rId3">
            <a:alphaModFix/>
          </a:blip>
          <a:stretch>
            <a:fillRect/>
          </a:stretch>
        </p:blipFill>
        <p:spPr>
          <a:xfrm>
            <a:off x="4845450" y="2328350"/>
            <a:ext cx="4209300" cy="1837150"/>
          </a:xfrm>
          <a:prstGeom prst="rect">
            <a:avLst/>
          </a:prstGeom>
          <a:noFill/>
          <a:ln>
            <a:noFill/>
          </a:ln>
        </p:spPr>
      </p:pic>
      <p:pic>
        <p:nvPicPr>
          <p:cNvPr id="240" name="Google Shape;240;p29"/>
          <p:cNvPicPr preferRelativeResize="0"/>
          <p:nvPr/>
        </p:nvPicPr>
        <p:blipFill>
          <a:blip r:embed="rId4">
            <a:alphaModFix/>
          </a:blip>
          <a:stretch>
            <a:fillRect/>
          </a:stretch>
        </p:blipFill>
        <p:spPr>
          <a:xfrm>
            <a:off x="316275" y="2328352"/>
            <a:ext cx="4209300" cy="18371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0"/>
          <p:cNvSpPr txBox="1"/>
          <p:nvPr>
            <p:ph idx="2" type="ctrTitle"/>
          </p:nvPr>
        </p:nvSpPr>
        <p:spPr>
          <a:xfrm>
            <a:off x="1868250" y="-2879602"/>
            <a:ext cx="3782400" cy="599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500"/>
              <a:t>Conclusion </a:t>
            </a:r>
            <a:endParaRPr sz="2500"/>
          </a:p>
          <a:p>
            <a:pPr indent="0" lvl="0" marL="0" rtl="0" algn="ctr">
              <a:spcBef>
                <a:spcPts val="0"/>
              </a:spcBef>
              <a:spcAft>
                <a:spcPts val="0"/>
              </a:spcAft>
              <a:buNone/>
            </a:pPr>
            <a:r>
              <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1"/>
          <p:cNvSpPr txBox="1"/>
          <p:nvPr>
            <p:ph idx="2" type="ctrTitle"/>
          </p:nvPr>
        </p:nvSpPr>
        <p:spPr>
          <a:xfrm>
            <a:off x="2583350" y="-2912102"/>
            <a:ext cx="3782400" cy="599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s" sz="2500"/>
              <a:t>01010100 01101000 01100001 01101110 01101011 00100000 01111001 01101111 01110101 </a:t>
            </a:r>
            <a:endParaRPr sz="2500"/>
          </a:p>
          <a:p>
            <a:pPr indent="0" lvl="0" marL="0" rtl="0" algn="ctr">
              <a:spcBef>
                <a:spcPts val="0"/>
              </a:spcBef>
              <a:spcAft>
                <a:spcPts val="0"/>
              </a:spcAft>
              <a:buClr>
                <a:schemeClr val="dk1"/>
              </a:buClr>
              <a:buSzPts val="1100"/>
              <a:buFont typeface="Arial"/>
              <a:buNone/>
            </a:pPr>
            <a:r>
              <a:rPr lang="es" sz="2500"/>
              <a:t>THANK YOU!</a:t>
            </a:r>
            <a:endParaRPr sz="2500"/>
          </a:p>
          <a:p>
            <a:pPr indent="0" lvl="0" marL="0" rtl="0" algn="ctr">
              <a:spcBef>
                <a:spcPts val="0"/>
              </a:spcBef>
              <a:spcAft>
                <a:spcPts val="0"/>
              </a:spcAft>
              <a:buNone/>
            </a:pPr>
            <a:r>
              <a:t/>
            </a:r>
            <a:endParaRPr sz="2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D6B6">
                <a:alpha val="70588"/>
              </a:srgbClr>
            </a:gs>
            <a:gs pos="100000">
              <a:srgbClr val="7337D4"/>
            </a:gs>
          </a:gsLst>
          <a:lin ang="0" scaled="0"/>
        </a:gradFill>
      </p:bgPr>
    </p:bg>
    <p:spTree>
      <p:nvGrpSpPr>
        <p:cNvPr id="127" name="Shape 127"/>
        <p:cNvGrpSpPr/>
        <p:nvPr/>
      </p:nvGrpSpPr>
      <p:grpSpPr>
        <a:xfrm>
          <a:off x="0" y="0"/>
          <a:ext cx="0" cy="0"/>
          <a:chOff x="0" y="0"/>
          <a:chExt cx="0" cy="0"/>
        </a:xfrm>
      </p:grpSpPr>
      <p:sp>
        <p:nvSpPr>
          <p:cNvPr id="128" name="Google Shape;128;p17"/>
          <p:cNvSpPr txBox="1"/>
          <p:nvPr>
            <p:ph idx="15" type="ctrTitle"/>
          </p:nvPr>
        </p:nvSpPr>
        <p:spPr>
          <a:xfrm rot="-5400000">
            <a:off x="6378350" y="1583700"/>
            <a:ext cx="3487500" cy="85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TABLE OF CONTENTS</a:t>
            </a:r>
            <a:endParaRPr/>
          </a:p>
        </p:txBody>
      </p:sp>
      <p:sp>
        <p:nvSpPr>
          <p:cNvPr id="129" name="Google Shape;129;p17"/>
          <p:cNvSpPr txBox="1"/>
          <p:nvPr>
            <p:ph idx="2" type="title"/>
          </p:nvPr>
        </p:nvSpPr>
        <p:spPr>
          <a:xfrm>
            <a:off x="3110412" y="1059178"/>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02</a:t>
            </a:r>
            <a:endParaRPr>
              <a:solidFill>
                <a:srgbClr val="FFFFFF"/>
              </a:solidFill>
            </a:endParaRPr>
          </a:p>
        </p:txBody>
      </p:sp>
      <p:sp>
        <p:nvSpPr>
          <p:cNvPr id="130" name="Google Shape;130;p17"/>
          <p:cNvSpPr txBox="1"/>
          <p:nvPr>
            <p:ph idx="5" type="title"/>
          </p:nvPr>
        </p:nvSpPr>
        <p:spPr>
          <a:xfrm>
            <a:off x="3110412" y="2738280"/>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05</a:t>
            </a:r>
            <a:endParaRPr>
              <a:solidFill>
                <a:srgbClr val="FFFFFF"/>
              </a:solidFill>
            </a:endParaRPr>
          </a:p>
        </p:txBody>
      </p:sp>
      <p:sp>
        <p:nvSpPr>
          <p:cNvPr id="131" name="Google Shape;131;p17"/>
          <p:cNvSpPr txBox="1"/>
          <p:nvPr>
            <p:ph idx="8" type="title"/>
          </p:nvPr>
        </p:nvSpPr>
        <p:spPr>
          <a:xfrm>
            <a:off x="5259862" y="1059178"/>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132" name="Google Shape;132;p17"/>
          <p:cNvSpPr txBox="1"/>
          <p:nvPr>
            <p:ph idx="14" type="title"/>
          </p:nvPr>
        </p:nvSpPr>
        <p:spPr>
          <a:xfrm>
            <a:off x="5259862" y="2738280"/>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06</a:t>
            </a:r>
            <a:endParaRPr/>
          </a:p>
        </p:txBody>
      </p:sp>
      <p:sp>
        <p:nvSpPr>
          <p:cNvPr id="133" name="Google Shape;133;p17"/>
          <p:cNvSpPr txBox="1"/>
          <p:nvPr>
            <p:ph idx="6" type="ctrTitle"/>
          </p:nvPr>
        </p:nvSpPr>
        <p:spPr>
          <a:xfrm>
            <a:off x="4975625" y="1575950"/>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PRE-PROCESSING</a:t>
            </a:r>
            <a:endParaRPr/>
          </a:p>
        </p:txBody>
      </p:sp>
      <p:sp>
        <p:nvSpPr>
          <p:cNvPr id="134" name="Google Shape;134;p17"/>
          <p:cNvSpPr txBox="1"/>
          <p:nvPr>
            <p:ph idx="9" type="ctrTitle"/>
          </p:nvPr>
        </p:nvSpPr>
        <p:spPr>
          <a:xfrm>
            <a:off x="4975587" y="3255050"/>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INSIGHTS </a:t>
            </a:r>
            <a:endParaRPr/>
          </a:p>
        </p:txBody>
      </p:sp>
      <p:sp>
        <p:nvSpPr>
          <p:cNvPr id="135" name="Google Shape;135;p17"/>
          <p:cNvSpPr txBox="1"/>
          <p:nvPr>
            <p:ph idx="16" type="ctrTitle"/>
          </p:nvPr>
        </p:nvSpPr>
        <p:spPr>
          <a:xfrm>
            <a:off x="606175" y="1575950"/>
            <a:ext cx="23928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PROBLEM</a:t>
            </a:r>
            <a:endParaRPr/>
          </a:p>
        </p:txBody>
      </p:sp>
      <p:sp>
        <p:nvSpPr>
          <p:cNvPr id="136" name="Google Shape;136;p17"/>
          <p:cNvSpPr txBox="1"/>
          <p:nvPr>
            <p:ph idx="18" type="title"/>
          </p:nvPr>
        </p:nvSpPr>
        <p:spPr>
          <a:xfrm>
            <a:off x="925737" y="1059178"/>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137" name="Google Shape;137;p17"/>
          <p:cNvSpPr txBox="1"/>
          <p:nvPr>
            <p:ph idx="19" type="ctrTitle"/>
          </p:nvPr>
        </p:nvSpPr>
        <p:spPr>
          <a:xfrm>
            <a:off x="641487" y="3255050"/>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solidFill>
                  <a:schemeClr val="lt1"/>
                </a:solidFill>
              </a:rPr>
              <a:t>ANALYSIS </a:t>
            </a:r>
            <a:endParaRPr/>
          </a:p>
        </p:txBody>
      </p:sp>
      <p:sp>
        <p:nvSpPr>
          <p:cNvPr id="138" name="Google Shape;138;p17"/>
          <p:cNvSpPr txBox="1"/>
          <p:nvPr>
            <p:ph idx="21" type="title"/>
          </p:nvPr>
        </p:nvSpPr>
        <p:spPr>
          <a:xfrm>
            <a:off x="925737" y="2738280"/>
            <a:ext cx="17538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139" name="Google Shape;139;p17"/>
          <p:cNvSpPr txBox="1"/>
          <p:nvPr>
            <p:ph type="ctrTitle"/>
          </p:nvPr>
        </p:nvSpPr>
        <p:spPr>
          <a:xfrm>
            <a:off x="2825950" y="1575950"/>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DATA SOURCE </a:t>
            </a:r>
            <a:endParaRPr/>
          </a:p>
        </p:txBody>
      </p:sp>
      <p:sp>
        <p:nvSpPr>
          <p:cNvPr id="140" name="Google Shape;140;p17"/>
          <p:cNvSpPr txBox="1"/>
          <p:nvPr>
            <p:ph idx="3" type="ctrTitle"/>
          </p:nvPr>
        </p:nvSpPr>
        <p:spPr>
          <a:xfrm>
            <a:off x="2826162" y="3255050"/>
            <a:ext cx="2322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RESULTS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0D6B6">
                <a:alpha val="70588"/>
              </a:srgbClr>
            </a:gs>
            <a:gs pos="100000">
              <a:srgbClr val="7337D4"/>
            </a:gs>
          </a:gsLst>
          <a:lin ang="0" scaled="0"/>
        </a:gradFill>
      </p:bgPr>
    </p:bg>
    <p:spTree>
      <p:nvGrpSpPr>
        <p:cNvPr id="144" name="Shape 144"/>
        <p:cNvGrpSpPr/>
        <p:nvPr/>
      </p:nvGrpSpPr>
      <p:grpSpPr>
        <a:xfrm>
          <a:off x="0" y="0"/>
          <a:ext cx="0" cy="0"/>
          <a:chOff x="0" y="0"/>
          <a:chExt cx="0" cy="0"/>
        </a:xfrm>
      </p:grpSpPr>
      <p:sp>
        <p:nvSpPr>
          <p:cNvPr id="145" name="Google Shape;145;p18"/>
          <p:cNvSpPr txBox="1"/>
          <p:nvPr>
            <p:ph idx="2" type="ctrTitle"/>
          </p:nvPr>
        </p:nvSpPr>
        <p:spPr>
          <a:xfrm>
            <a:off x="1868249" y="2540048"/>
            <a:ext cx="32943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PROBLEM </a:t>
            </a:r>
            <a:endParaRPr/>
          </a:p>
        </p:txBody>
      </p:sp>
      <p:sp>
        <p:nvSpPr>
          <p:cNvPr id="146" name="Google Shape;146;p18"/>
          <p:cNvSpPr txBox="1"/>
          <p:nvPr>
            <p:ph type="title"/>
          </p:nvPr>
        </p:nvSpPr>
        <p:spPr>
          <a:xfrm>
            <a:off x="374450" y="1858700"/>
            <a:ext cx="1444800" cy="1619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t>01</a:t>
            </a:r>
            <a:endParaRPr/>
          </a:p>
        </p:txBody>
      </p:sp>
      <p:sp>
        <p:nvSpPr>
          <p:cNvPr id="147" name="Google Shape;147;p18"/>
          <p:cNvSpPr txBox="1"/>
          <p:nvPr>
            <p:ph idx="1" type="subTitle"/>
          </p:nvPr>
        </p:nvSpPr>
        <p:spPr>
          <a:xfrm>
            <a:off x="1868250" y="3180766"/>
            <a:ext cx="1906500" cy="3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WHY IT MATTERS</a:t>
            </a:r>
            <a:endParaRPr sz="1200"/>
          </a:p>
        </p:txBody>
      </p:sp>
      <p:pic>
        <p:nvPicPr>
          <p:cNvPr id="148" name="Google Shape;148;p18"/>
          <p:cNvPicPr preferRelativeResize="0"/>
          <p:nvPr/>
        </p:nvPicPr>
        <p:blipFill>
          <a:blip r:embed="rId3">
            <a:alphaModFix amt="70000"/>
          </a:blip>
          <a:stretch>
            <a:fillRect/>
          </a:stretch>
        </p:blipFill>
        <p:spPr>
          <a:xfrm>
            <a:off x="4631050" y="178450"/>
            <a:ext cx="3405427" cy="1915547"/>
          </a:xfrm>
          <a:prstGeom prst="rect">
            <a:avLst/>
          </a:prstGeom>
          <a:noFill/>
          <a:ln>
            <a:noFill/>
          </a:ln>
          <a:effectLst>
            <a:reflection blurRad="0" dir="5400000" dist="38100" endA="0" endPos="30000" fadeDir="5400012" kx="0" rotWithShape="0" algn="bl" stPos="0" sy="-100000" ky="0"/>
          </a:effectLst>
        </p:spPr>
      </p:pic>
      <p:pic>
        <p:nvPicPr>
          <p:cNvPr id="149" name="Google Shape;149;p18"/>
          <p:cNvPicPr preferRelativeResize="0"/>
          <p:nvPr/>
        </p:nvPicPr>
        <p:blipFill>
          <a:blip r:embed="rId4">
            <a:alphaModFix/>
          </a:blip>
          <a:stretch>
            <a:fillRect/>
          </a:stretch>
        </p:blipFill>
        <p:spPr>
          <a:xfrm>
            <a:off x="4631050" y="2657100"/>
            <a:ext cx="3405425" cy="2334000"/>
          </a:xfrm>
          <a:prstGeom prst="rect">
            <a:avLst/>
          </a:prstGeom>
          <a:noFill/>
          <a:ln>
            <a:noFill/>
          </a:ln>
          <a:effectLst>
            <a:reflection blurRad="0" dir="5400000" dist="38100" endA="0" endPos="30000" fadeDir="5400012" kx="0" rotWithShape="0" algn="bl" stA="0" stPos="0" sy="-100000" ky="0"/>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9"/>
          <p:cNvSpPr txBox="1"/>
          <p:nvPr>
            <p:ph idx="1" type="subTitle"/>
          </p:nvPr>
        </p:nvSpPr>
        <p:spPr>
          <a:xfrm flipH="1">
            <a:off x="4720800" y="766250"/>
            <a:ext cx="4423200" cy="37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Comments of posts based on keywords “Xbox Series X” and “PS5” on reddit split across 4 demographics.</a:t>
            </a:r>
            <a:endParaRPr/>
          </a:p>
          <a:p>
            <a:pPr indent="-304800" lvl="0" marL="457200" rtl="0" algn="l">
              <a:spcBef>
                <a:spcPts val="0"/>
              </a:spcBef>
              <a:spcAft>
                <a:spcPts val="0"/>
              </a:spcAft>
              <a:buSzPts val="1200"/>
              <a:buChar char="●"/>
            </a:pPr>
            <a:r>
              <a:rPr lang="es"/>
              <a:t>Hardcore Demographic: r/games</a:t>
            </a:r>
            <a:endParaRPr/>
          </a:p>
          <a:p>
            <a:pPr indent="-304800" lvl="0" marL="457200" rtl="0" algn="l">
              <a:spcBef>
                <a:spcPts val="0"/>
              </a:spcBef>
              <a:spcAft>
                <a:spcPts val="0"/>
              </a:spcAft>
              <a:buSzPts val="1200"/>
              <a:buChar char="●"/>
            </a:pPr>
            <a:r>
              <a:rPr lang="es"/>
              <a:t>Casual Demographic: r/gaming</a:t>
            </a:r>
            <a:endParaRPr/>
          </a:p>
          <a:p>
            <a:pPr indent="-304800" lvl="0" marL="457200" rtl="0" algn="l">
              <a:spcBef>
                <a:spcPts val="0"/>
              </a:spcBef>
              <a:spcAft>
                <a:spcPts val="0"/>
              </a:spcAft>
              <a:buSzPts val="1200"/>
              <a:buChar char="●"/>
            </a:pPr>
            <a:r>
              <a:rPr lang="es"/>
              <a:t>Dedicated Xbox fans: r/xboxone</a:t>
            </a:r>
            <a:endParaRPr/>
          </a:p>
          <a:p>
            <a:pPr indent="-304800" lvl="0" marL="457200" rtl="0" algn="l">
              <a:spcBef>
                <a:spcPts val="0"/>
              </a:spcBef>
              <a:spcAft>
                <a:spcPts val="0"/>
              </a:spcAft>
              <a:buSzPts val="1200"/>
              <a:buChar char="●"/>
            </a:pPr>
            <a:r>
              <a:rPr lang="es"/>
              <a:t>Dedicated PS5 fans: r/PS5</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
                <a:solidFill>
                  <a:schemeClr val="lt1"/>
                </a:solidFill>
              </a:rPr>
              <a:t>Popular posts and comments obtained passing a certain upvote threshold.</a:t>
            </a:r>
            <a:endParaRPr sz="1600"/>
          </a:p>
        </p:txBody>
      </p:sp>
      <p:sp>
        <p:nvSpPr>
          <p:cNvPr id="155" name="Google Shape;155;p19"/>
          <p:cNvSpPr txBox="1"/>
          <p:nvPr>
            <p:ph type="ctrTitle"/>
          </p:nvPr>
        </p:nvSpPr>
        <p:spPr>
          <a:xfrm>
            <a:off x="477026" y="1862650"/>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Data Source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0"/>
          <p:cNvSpPr txBox="1"/>
          <p:nvPr>
            <p:ph idx="1" type="subTitle"/>
          </p:nvPr>
        </p:nvSpPr>
        <p:spPr>
          <a:xfrm flipH="1">
            <a:off x="4720800" y="766250"/>
            <a:ext cx="4423200" cy="373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1600"/>
              <a:t>Casual and Hardcore Gaming Subreddits</a:t>
            </a:r>
            <a:endParaRPr b="1" sz="1600"/>
          </a:p>
          <a:p>
            <a:pPr indent="-323850" lvl="0" marL="457200" rtl="0" algn="l">
              <a:spcBef>
                <a:spcPts val="0"/>
              </a:spcBef>
              <a:spcAft>
                <a:spcPts val="0"/>
              </a:spcAft>
              <a:buSzPts val="1500"/>
              <a:buChar char="●"/>
            </a:pPr>
            <a:r>
              <a:rPr lang="es" sz="1500"/>
              <a:t>Exploratory analysis through word frequency </a:t>
            </a:r>
            <a:endParaRPr sz="1500"/>
          </a:p>
          <a:p>
            <a:pPr indent="-323850" lvl="1" marL="914400" rtl="0" algn="l">
              <a:spcBef>
                <a:spcPts val="0"/>
              </a:spcBef>
              <a:spcAft>
                <a:spcPts val="0"/>
              </a:spcAft>
              <a:buSzPts val="1500"/>
              <a:buChar char="○"/>
            </a:pPr>
            <a:r>
              <a:rPr lang="es" sz="1500"/>
              <a:t>PC showed up very frequently</a:t>
            </a:r>
            <a:endParaRPr sz="1500"/>
          </a:p>
          <a:p>
            <a:pPr indent="-323850" lvl="0" marL="457200" rtl="0" algn="l">
              <a:spcBef>
                <a:spcPts val="0"/>
              </a:spcBef>
              <a:spcAft>
                <a:spcPts val="0"/>
              </a:spcAft>
              <a:buSzPts val="1500"/>
              <a:buChar char="●"/>
            </a:pPr>
            <a:r>
              <a:rPr lang="es" sz="1500"/>
              <a:t>Created a file with XBOX, PS5, PC and alternative names used for each</a:t>
            </a:r>
            <a:endParaRPr sz="1500"/>
          </a:p>
          <a:p>
            <a:pPr indent="-323850" lvl="0" marL="457200" rtl="0" algn="l">
              <a:spcBef>
                <a:spcPts val="0"/>
              </a:spcBef>
              <a:spcAft>
                <a:spcPts val="0"/>
              </a:spcAft>
              <a:buSzPts val="1500"/>
              <a:buChar char="●"/>
            </a:pPr>
            <a:r>
              <a:rPr lang="es" sz="1500"/>
              <a:t>Created a list of attributes that people use qualify the consoles </a:t>
            </a:r>
            <a:endParaRPr sz="1500"/>
          </a:p>
          <a:p>
            <a:pPr indent="-323850" lvl="1" marL="914400" rtl="0" algn="l">
              <a:spcBef>
                <a:spcPts val="0"/>
              </a:spcBef>
              <a:spcAft>
                <a:spcPts val="0"/>
              </a:spcAft>
              <a:buSzPts val="1500"/>
              <a:buChar char="○"/>
            </a:pPr>
            <a:r>
              <a:rPr lang="es" sz="1500"/>
              <a:t>Frequency analysis to get top 5 attributes </a:t>
            </a:r>
            <a:endParaRPr sz="1500"/>
          </a:p>
          <a:p>
            <a:pPr indent="-323850" lvl="0" marL="457200" rtl="0" algn="l">
              <a:spcBef>
                <a:spcPts val="0"/>
              </a:spcBef>
              <a:spcAft>
                <a:spcPts val="0"/>
              </a:spcAft>
              <a:buSzPts val="1500"/>
              <a:buChar char="●"/>
            </a:pPr>
            <a:r>
              <a:rPr lang="es" sz="1500"/>
              <a:t>Lift Analysis </a:t>
            </a:r>
            <a:endParaRPr sz="1500"/>
          </a:p>
          <a:p>
            <a:pPr indent="-323850" lvl="1" marL="914400" rtl="0" algn="l">
              <a:spcBef>
                <a:spcPts val="0"/>
              </a:spcBef>
              <a:spcAft>
                <a:spcPts val="0"/>
              </a:spcAft>
              <a:buSzPts val="1500"/>
              <a:buChar char="○"/>
            </a:pPr>
            <a:r>
              <a:rPr lang="es" sz="1500"/>
              <a:t>Console to Console</a:t>
            </a:r>
            <a:endParaRPr sz="1500"/>
          </a:p>
          <a:p>
            <a:pPr indent="-323850" lvl="1" marL="914400" rtl="0" algn="l">
              <a:spcBef>
                <a:spcPts val="0"/>
              </a:spcBef>
              <a:spcAft>
                <a:spcPts val="0"/>
              </a:spcAft>
              <a:buSzPts val="1500"/>
              <a:buChar char="○"/>
            </a:pPr>
            <a:r>
              <a:rPr lang="es" sz="1500"/>
              <a:t>Console and attributes</a:t>
            </a:r>
            <a:endParaRPr sz="1500"/>
          </a:p>
          <a:p>
            <a:pPr indent="-323850" lvl="1" marL="914400" rtl="0" algn="l">
              <a:spcBef>
                <a:spcPts val="0"/>
              </a:spcBef>
              <a:spcAft>
                <a:spcPts val="0"/>
              </a:spcAft>
              <a:buSzPts val="1500"/>
              <a:buChar char="○"/>
            </a:pPr>
            <a:r>
              <a:rPr lang="es" sz="1500"/>
              <a:t>Aspiration</a:t>
            </a:r>
            <a:endParaRPr sz="1500"/>
          </a:p>
          <a:p>
            <a:pPr indent="-323850" lvl="0" marL="457200" rtl="0" algn="l">
              <a:spcBef>
                <a:spcPts val="0"/>
              </a:spcBef>
              <a:spcAft>
                <a:spcPts val="0"/>
              </a:spcAft>
              <a:buSzPts val="1500"/>
              <a:buChar char="●"/>
            </a:pPr>
            <a:r>
              <a:rPr lang="es" sz="1500"/>
              <a:t>Sentiment Analysis using vader</a:t>
            </a:r>
            <a:endParaRPr sz="1500"/>
          </a:p>
          <a:p>
            <a:pPr indent="-323850" lvl="1" marL="914400" rtl="0" algn="l">
              <a:spcBef>
                <a:spcPts val="0"/>
              </a:spcBef>
              <a:spcAft>
                <a:spcPts val="0"/>
              </a:spcAft>
              <a:buSzPts val="1500"/>
              <a:buChar char="○"/>
            </a:pPr>
            <a:r>
              <a:rPr lang="es" sz="1500"/>
              <a:t>filter for XBOX</a:t>
            </a:r>
            <a:endParaRPr sz="1500"/>
          </a:p>
          <a:p>
            <a:pPr indent="-323850" lvl="1" marL="914400" rtl="0" algn="l">
              <a:spcBef>
                <a:spcPts val="0"/>
              </a:spcBef>
              <a:spcAft>
                <a:spcPts val="0"/>
              </a:spcAft>
              <a:buSzPts val="1500"/>
              <a:buChar char="○"/>
            </a:pPr>
            <a:r>
              <a:rPr lang="es" sz="1500"/>
              <a:t>filter for PS5</a:t>
            </a:r>
            <a:endParaRPr sz="1500"/>
          </a:p>
          <a:p>
            <a:pPr indent="0" lvl="0" marL="0" rtl="0" algn="l">
              <a:spcBef>
                <a:spcPts val="0"/>
              </a:spcBef>
              <a:spcAft>
                <a:spcPts val="0"/>
              </a:spcAft>
              <a:buNone/>
            </a:pPr>
            <a:r>
              <a:t/>
            </a:r>
            <a:endParaRPr/>
          </a:p>
          <a:p>
            <a:pPr indent="0" lvl="0" marL="0" rtl="0" algn="l">
              <a:spcBef>
                <a:spcPts val="0"/>
              </a:spcBef>
              <a:spcAft>
                <a:spcPts val="0"/>
              </a:spcAft>
              <a:buNone/>
            </a:pPr>
            <a:r>
              <a:t/>
            </a:r>
            <a:endParaRPr sz="1600"/>
          </a:p>
        </p:txBody>
      </p:sp>
      <p:sp>
        <p:nvSpPr>
          <p:cNvPr id="161" name="Google Shape;161;p20"/>
          <p:cNvSpPr txBox="1"/>
          <p:nvPr>
            <p:ph type="ctrTitle"/>
          </p:nvPr>
        </p:nvSpPr>
        <p:spPr>
          <a:xfrm>
            <a:off x="477026" y="1862650"/>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Analytical Approach</a:t>
            </a:r>
            <a:endParaRPr/>
          </a:p>
          <a:p>
            <a:pPr indent="0" lvl="0" marL="0" rtl="0" algn="r">
              <a:spcBef>
                <a:spcPts val="0"/>
              </a:spcBef>
              <a:spcAft>
                <a:spcPts val="0"/>
              </a:spcAft>
              <a:buNone/>
            </a:pPr>
            <a:r>
              <a:rPr lang="es"/>
              <a:t>General Subreddits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1"/>
          <p:cNvSpPr txBox="1"/>
          <p:nvPr>
            <p:ph idx="1" type="subTitle"/>
          </p:nvPr>
        </p:nvSpPr>
        <p:spPr>
          <a:xfrm flipH="1">
            <a:off x="4720800" y="766250"/>
            <a:ext cx="4423200" cy="37356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s" sz="1600"/>
              <a:t>Sub-Reddits forXbox &amp; PS5</a:t>
            </a:r>
            <a:endParaRPr b="1" sz="1600"/>
          </a:p>
          <a:p>
            <a:pPr indent="0" lvl="0" marL="0" rtl="0" algn="ctr">
              <a:lnSpc>
                <a:spcPct val="150000"/>
              </a:lnSpc>
              <a:spcBef>
                <a:spcPts val="0"/>
              </a:spcBef>
              <a:spcAft>
                <a:spcPts val="0"/>
              </a:spcAft>
              <a:buNone/>
            </a:pPr>
            <a:r>
              <a:rPr lang="es" sz="1500"/>
              <a:t>Frequency of attributes ( Top 5 )</a:t>
            </a:r>
            <a:endParaRPr sz="1500"/>
          </a:p>
          <a:p>
            <a:pPr indent="0" lvl="0" marL="0" rtl="0" algn="ctr">
              <a:lnSpc>
                <a:spcPct val="150000"/>
              </a:lnSpc>
              <a:spcBef>
                <a:spcPts val="0"/>
              </a:spcBef>
              <a:spcAft>
                <a:spcPts val="0"/>
              </a:spcAft>
              <a:buNone/>
            </a:pPr>
            <a:r>
              <a:rPr lang="es" sz="1500"/>
              <a:t>General Word Frequency Analysis </a:t>
            </a:r>
            <a:endParaRPr sz="1500"/>
          </a:p>
          <a:p>
            <a:pPr indent="0" lvl="0" marL="0" rtl="0" algn="ctr">
              <a:lnSpc>
                <a:spcPct val="150000"/>
              </a:lnSpc>
              <a:spcBef>
                <a:spcPts val="0"/>
              </a:spcBef>
              <a:spcAft>
                <a:spcPts val="0"/>
              </a:spcAft>
              <a:buNone/>
            </a:pPr>
            <a:r>
              <a:rPr lang="es" sz="1500"/>
              <a:t>Sentiment Analysis</a:t>
            </a:r>
            <a:endParaRPr sz="1500"/>
          </a:p>
          <a:p>
            <a:pPr indent="0" lvl="0" marL="0" rtl="0" algn="ctr">
              <a:lnSpc>
                <a:spcPct val="150000"/>
              </a:lnSpc>
              <a:spcBef>
                <a:spcPts val="0"/>
              </a:spcBef>
              <a:spcAft>
                <a:spcPts val="0"/>
              </a:spcAft>
              <a:buNone/>
            </a:pPr>
            <a:r>
              <a:t/>
            </a:r>
            <a:endParaRPr sz="1600"/>
          </a:p>
        </p:txBody>
      </p:sp>
      <p:sp>
        <p:nvSpPr>
          <p:cNvPr id="167" name="Google Shape;167;p21"/>
          <p:cNvSpPr txBox="1"/>
          <p:nvPr>
            <p:ph type="ctrTitle"/>
          </p:nvPr>
        </p:nvSpPr>
        <p:spPr>
          <a:xfrm>
            <a:off x="477026" y="1862650"/>
            <a:ext cx="4209300" cy="85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Analytical Approach</a:t>
            </a:r>
            <a:endParaRPr/>
          </a:p>
          <a:p>
            <a:pPr indent="0" lvl="0" marL="0" rtl="0" algn="ctr">
              <a:spcBef>
                <a:spcPts val="0"/>
              </a:spcBef>
              <a:spcAft>
                <a:spcPts val="0"/>
              </a:spcAft>
              <a:buNone/>
            </a:pPr>
            <a:r>
              <a:rPr lang="es"/>
              <a:t>Dedicated Fan-bases Sub-reddits</a:t>
            </a:r>
            <a:endParaRPr/>
          </a:p>
        </p:txBody>
      </p:sp>
      <p:pic>
        <p:nvPicPr>
          <p:cNvPr id="168" name="Google Shape;168;p21"/>
          <p:cNvPicPr preferRelativeResize="0"/>
          <p:nvPr/>
        </p:nvPicPr>
        <p:blipFill>
          <a:blip r:embed="rId3">
            <a:alphaModFix/>
          </a:blip>
          <a:stretch>
            <a:fillRect/>
          </a:stretch>
        </p:blipFill>
        <p:spPr>
          <a:xfrm>
            <a:off x="5189375" y="2305725"/>
            <a:ext cx="3486050" cy="1960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2"/>
          <p:cNvSpPr txBox="1"/>
          <p:nvPr>
            <p:ph idx="1" type="subTitle"/>
          </p:nvPr>
        </p:nvSpPr>
        <p:spPr>
          <a:xfrm flipH="1">
            <a:off x="316275" y="1149663"/>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Casual Gamers </a:t>
            </a:r>
            <a:endParaRPr b="1" sz="2000" u="sng"/>
          </a:p>
          <a:p>
            <a:pPr indent="0" lvl="0" marL="0" rtl="0" algn="l">
              <a:spcBef>
                <a:spcPts val="0"/>
              </a:spcBef>
              <a:spcAft>
                <a:spcPts val="0"/>
              </a:spcAft>
              <a:buNone/>
            </a:pPr>
            <a:r>
              <a:t/>
            </a:r>
            <a:endParaRPr b="1" sz="2000" u="sng"/>
          </a:p>
        </p:txBody>
      </p:sp>
      <p:sp>
        <p:nvSpPr>
          <p:cNvPr id="174" name="Google Shape;174;p22"/>
          <p:cNvSpPr txBox="1"/>
          <p:nvPr>
            <p:ph type="ctrTitle"/>
          </p:nvPr>
        </p:nvSpPr>
        <p:spPr>
          <a:xfrm>
            <a:off x="2510676" y="668600"/>
            <a:ext cx="42093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Console to Console</a:t>
            </a:r>
            <a:r>
              <a:rPr lang="es"/>
              <a:t> Lift Analysis</a:t>
            </a:r>
            <a:endParaRPr/>
          </a:p>
        </p:txBody>
      </p:sp>
      <p:sp>
        <p:nvSpPr>
          <p:cNvPr id="175" name="Google Shape;175;p22"/>
          <p:cNvSpPr txBox="1"/>
          <p:nvPr>
            <p:ph idx="1" type="subTitle"/>
          </p:nvPr>
        </p:nvSpPr>
        <p:spPr>
          <a:xfrm flipH="1">
            <a:off x="5667200" y="1149675"/>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Hardcore Gamers </a:t>
            </a:r>
            <a:endParaRPr b="1" sz="2000" u="sng"/>
          </a:p>
          <a:p>
            <a:pPr indent="0" lvl="0" marL="0" rtl="0" algn="l">
              <a:spcBef>
                <a:spcPts val="0"/>
              </a:spcBef>
              <a:spcAft>
                <a:spcPts val="0"/>
              </a:spcAft>
              <a:buNone/>
            </a:pPr>
            <a:r>
              <a:t/>
            </a:r>
            <a:endParaRPr b="1" sz="2000" u="sng"/>
          </a:p>
        </p:txBody>
      </p:sp>
      <p:pic>
        <p:nvPicPr>
          <p:cNvPr id="176" name="Google Shape;176;p22"/>
          <p:cNvPicPr preferRelativeResize="0"/>
          <p:nvPr/>
        </p:nvPicPr>
        <p:blipFill>
          <a:blip r:embed="rId3">
            <a:alphaModFix/>
          </a:blip>
          <a:stretch>
            <a:fillRect/>
          </a:stretch>
        </p:blipFill>
        <p:spPr>
          <a:xfrm>
            <a:off x="4668050" y="2068475"/>
            <a:ext cx="4209300" cy="1846450"/>
          </a:xfrm>
          <a:prstGeom prst="rect">
            <a:avLst/>
          </a:prstGeom>
          <a:noFill/>
          <a:ln>
            <a:noFill/>
          </a:ln>
        </p:spPr>
      </p:pic>
      <p:pic>
        <p:nvPicPr>
          <p:cNvPr id="177" name="Google Shape;177;p22"/>
          <p:cNvPicPr preferRelativeResize="0"/>
          <p:nvPr/>
        </p:nvPicPr>
        <p:blipFill>
          <a:blip r:embed="rId4">
            <a:alphaModFix/>
          </a:blip>
          <a:stretch>
            <a:fillRect/>
          </a:stretch>
        </p:blipFill>
        <p:spPr>
          <a:xfrm>
            <a:off x="141575" y="2068474"/>
            <a:ext cx="4056148" cy="18464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idx="1" type="subTitle"/>
          </p:nvPr>
        </p:nvSpPr>
        <p:spPr>
          <a:xfrm flipH="1">
            <a:off x="316275" y="1149663"/>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Casual Gamers </a:t>
            </a:r>
            <a:endParaRPr b="1" sz="2000" u="sng"/>
          </a:p>
          <a:p>
            <a:pPr indent="0" lvl="0" marL="0" rtl="0" algn="l">
              <a:spcBef>
                <a:spcPts val="0"/>
              </a:spcBef>
              <a:spcAft>
                <a:spcPts val="0"/>
              </a:spcAft>
              <a:buNone/>
            </a:pPr>
            <a:r>
              <a:t/>
            </a:r>
            <a:endParaRPr b="1" sz="2000" u="sng"/>
          </a:p>
        </p:txBody>
      </p:sp>
      <p:sp>
        <p:nvSpPr>
          <p:cNvPr id="183" name="Google Shape;183;p23"/>
          <p:cNvSpPr txBox="1"/>
          <p:nvPr>
            <p:ph type="ctrTitle"/>
          </p:nvPr>
        </p:nvSpPr>
        <p:spPr>
          <a:xfrm>
            <a:off x="2467351" y="116350"/>
            <a:ext cx="4209300" cy="8517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s"/>
              <a:t>Aspirational Analysis</a:t>
            </a:r>
            <a:endParaRPr/>
          </a:p>
        </p:txBody>
      </p:sp>
      <p:pic>
        <p:nvPicPr>
          <p:cNvPr id="184" name="Google Shape;184;p23"/>
          <p:cNvPicPr preferRelativeResize="0"/>
          <p:nvPr/>
        </p:nvPicPr>
        <p:blipFill>
          <a:blip r:embed="rId3">
            <a:alphaModFix/>
          </a:blip>
          <a:stretch>
            <a:fillRect/>
          </a:stretch>
        </p:blipFill>
        <p:spPr>
          <a:xfrm>
            <a:off x="316275" y="1840275"/>
            <a:ext cx="2647342" cy="1972000"/>
          </a:xfrm>
          <a:prstGeom prst="rect">
            <a:avLst/>
          </a:prstGeom>
          <a:noFill/>
          <a:ln>
            <a:noFill/>
          </a:ln>
        </p:spPr>
      </p:pic>
      <p:pic>
        <p:nvPicPr>
          <p:cNvPr id="185" name="Google Shape;185;p23"/>
          <p:cNvPicPr preferRelativeResize="0"/>
          <p:nvPr/>
        </p:nvPicPr>
        <p:blipFill>
          <a:blip r:embed="rId4">
            <a:alphaModFix/>
          </a:blip>
          <a:stretch>
            <a:fillRect/>
          </a:stretch>
        </p:blipFill>
        <p:spPr>
          <a:xfrm>
            <a:off x="5585425" y="1806800"/>
            <a:ext cx="2667319" cy="1972000"/>
          </a:xfrm>
          <a:prstGeom prst="rect">
            <a:avLst/>
          </a:prstGeom>
          <a:noFill/>
          <a:ln>
            <a:noFill/>
          </a:ln>
        </p:spPr>
      </p:pic>
      <p:sp>
        <p:nvSpPr>
          <p:cNvPr id="186" name="Google Shape;186;p23"/>
          <p:cNvSpPr txBox="1"/>
          <p:nvPr>
            <p:ph idx="1" type="subTitle"/>
          </p:nvPr>
        </p:nvSpPr>
        <p:spPr>
          <a:xfrm flipH="1">
            <a:off x="5667200" y="1149675"/>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Hardcore </a:t>
            </a:r>
            <a:r>
              <a:rPr b="1" lang="es" sz="2000" u="sng"/>
              <a:t>Gamers </a:t>
            </a:r>
            <a:endParaRPr b="1" sz="2000" u="sng"/>
          </a:p>
          <a:p>
            <a:pPr indent="0" lvl="0" marL="0" rtl="0" algn="l">
              <a:spcBef>
                <a:spcPts val="0"/>
              </a:spcBef>
              <a:spcAft>
                <a:spcPts val="0"/>
              </a:spcAft>
              <a:buNone/>
            </a:pPr>
            <a:r>
              <a:t/>
            </a:r>
            <a:endParaRPr b="1" sz="2000"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idx="1" type="subTitle"/>
          </p:nvPr>
        </p:nvSpPr>
        <p:spPr>
          <a:xfrm flipH="1">
            <a:off x="316275" y="1149663"/>
            <a:ext cx="22518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Casual Gamers </a:t>
            </a:r>
            <a:endParaRPr b="1" sz="2000" u="sng"/>
          </a:p>
          <a:p>
            <a:pPr indent="0" lvl="0" marL="0" rtl="0" algn="l">
              <a:spcBef>
                <a:spcPts val="0"/>
              </a:spcBef>
              <a:spcAft>
                <a:spcPts val="0"/>
              </a:spcAft>
              <a:buNone/>
            </a:pPr>
            <a:r>
              <a:t/>
            </a:r>
            <a:endParaRPr b="1" sz="2000" u="sng"/>
          </a:p>
        </p:txBody>
      </p:sp>
      <p:sp>
        <p:nvSpPr>
          <p:cNvPr id="192" name="Google Shape;192;p24"/>
          <p:cNvSpPr txBox="1"/>
          <p:nvPr>
            <p:ph type="ctrTitle"/>
          </p:nvPr>
        </p:nvSpPr>
        <p:spPr>
          <a:xfrm>
            <a:off x="2467351" y="116350"/>
            <a:ext cx="4209300" cy="851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Top 5 Attributes</a:t>
            </a:r>
            <a:endParaRPr/>
          </a:p>
        </p:txBody>
      </p:sp>
      <p:sp>
        <p:nvSpPr>
          <p:cNvPr id="193" name="Google Shape;193;p24"/>
          <p:cNvSpPr txBox="1"/>
          <p:nvPr>
            <p:ph idx="1" type="subTitle"/>
          </p:nvPr>
        </p:nvSpPr>
        <p:spPr>
          <a:xfrm flipH="1">
            <a:off x="5667200" y="1149675"/>
            <a:ext cx="2211000" cy="69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 sz="2000" u="sng"/>
              <a:t>Hardcore Gamers </a:t>
            </a:r>
            <a:endParaRPr b="1" sz="2000" u="sng"/>
          </a:p>
          <a:p>
            <a:pPr indent="0" lvl="0" marL="0" rtl="0" algn="l">
              <a:spcBef>
                <a:spcPts val="0"/>
              </a:spcBef>
              <a:spcAft>
                <a:spcPts val="0"/>
              </a:spcAft>
              <a:buNone/>
            </a:pPr>
            <a:r>
              <a:t/>
            </a:r>
            <a:endParaRPr b="1" sz="2000" u="sng"/>
          </a:p>
        </p:txBody>
      </p:sp>
      <p:pic>
        <p:nvPicPr>
          <p:cNvPr id="194" name="Google Shape;194;p24"/>
          <p:cNvPicPr preferRelativeResize="0"/>
          <p:nvPr/>
        </p:nvPicPr>
        <p:blipFill>
          <a:blip r:embed="rId3">
            <a:alphaModFix/>
          </a:blip>
          <a:stretch>
            <a:fillRect/>
          </a:stretch>
        </p:blipFill>
        <p:spPr>
          <a:xfrm>
            <a:off x="5460875" y="1908650"/>
            <a:ext cx="2616525" cy="2054550"/>
          </a:xfrm>
          <a:prstGeom prst="rect">
            <a:avLst/>
          </a:prstGeom>
          <a:noFill/>
          <a:ln>
            <a:noFill/>
          </a:ln>
        </p:spPr>
      </p:pic>
      <p:pic>
        <p:nvPicPr>
          <p:cNvPr id="195" name="Google Shape;195;p24"/>
          <p:cNvPicPr preferRelativeResize="0"/>
          <p:nvPr/>
        </p:nvPicPr>
        <p:blipFill>
          <a:blip r:embed="rId4">
            <a:alphaModFix/>
          </a:blip>
          <a:stretch>
            <a:fillRect/>
          </a:stretch>
        </p:blipFill>
        <p:spPr>
          <a:xfrm>
            <a:off x="184900" y="1908653"/>
            <a:ext cx="2211000" cy="211590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Isometric Gradient Social Media Strategy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